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9"/>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5143500" type="screen16x9"/>
  <p:notesSz cx="6858000" cy="9144000"/>
  <p:embeddedFontLst>
    <p:embeddedFont>
      <p:font typeface="Montserrat" charset="0"/>
      <p:regular r:id="rId20"/>
      <p:bold r:id="rId21"/>
      <p:italic r:id="rId22"/>
      <p:boldItalic r:id="rId23"/>
    </p:embeddedFont>
    <p:embeddedFont>
      <p:font typeface="Bebas Neue" charset="0"/>
      <p:regular r:id="rId24"/>
    </p:embeddedFont>
    <p:embeddedFont>
      <p:font typeface="Montserrat Medium" charset="0"/>
      <p:regular r:id="rId25"/>
      <p:bold r:id="rId26"/>
      <p:italic r:id="rId27"/>
      <p:boldItalic r:id="rId28"/>
    </p:embeddedFont>
    <p:embeddedFont>
      <p:font typeface="PT Sans" charset="0"/>
      <p:regular r:id="rId29"/>
      <p:bold r:id="rId30"/>
      <p:italic r:id="rId31"/>
      <p:boldItalic r:id="rId32"/>
    </p:embeddedFont>
    <p:embeddedFont>
      <p:font typeface="Londrina Solid"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9" d="100"/>
          <a:sy n="59" d="100"/>
        </p:scale>
        <p:origin x="-1686" y="-6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487994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p:cNvGrpSpPr/>
        <p:nvPr/>
      </p:nvGrpSpPr>
      <p:grpSpPr>
        <a:xfrm>
          <a:off x="0" y="0"/>
          <a:ext cx="0" cy="0"/>
          <a:chOff x="0" y="0"/>
          <a:chExt cx="0" cy="0"/>
        </a:xfrm>
      </p:grpSpPr>
      <p:sp>
        <p:nvSpPr>
          <p:cNvPr id="1964" name="Google Shape;196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5" name="Google Shape;196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6"/>
        <p:cNvGrpSpPr/>
        <p:nvPr/>
      </p:nvGrpSpPr>
      <p:grpSpPr>
        <a:xfrm>
          <a:off x="0" y="0"/>
          <a:ext cx="0" cy="0"/>
          <a:chOff x="0" y="0"/>
          <a:chExt cx="0" cy="0"/>
        </a:xfrm>
      </p:grpSpPr>
      <p:sp>
        <p:nvSpPr>
          <p:cNvPr id="2207" name="Google Shape;2207;gf816a6c450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8" name="Google Shape;2208;gf816a6c450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4"/>
        <p:cNvGrpSpPr/>
        <p:nvPr/>
      </p:nvGrpSpPr>
      <p:grpSpPr>
        <a:xfrm>
          <a:off x="0" y="0"/>
          <a:ext cx="0" cy="0"/>
          <a:chOff x="0" y="0"/>
          <a:chExt cx="0" cy="0"/>
        </a:xfrm>
      </p:grpSpPr>
      <p:sp>
        <p:nvSpPr>
          <p:cNvPr id="2235" name="Google Shape;2235;gf6df349f20_6_2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6" name="Google Shape;2236;gf6df349f20_6_2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4"/>
        <p:cNvGrpSpPr/>
        <p:nvPr/>
      </p:nvGrpSpPr>
      <p:grpSpPr>
        <a:xfrm>
          <a:off x="0" y="0"/>
          <a:ext cx="0" cy="0"/>
          <a:chOff x="0" y="0"/>
          <a:chExt cx="0" cy="0"/>
        </a:xfrm>
      </p:grpSpPr>
      <p:sp>
        <p:nvSpPr>
          <p:cNvPr id="2245" name="Google Shape;2245;gf7b39cd4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6" name="Google Shape;2246;gf7b39cd4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5"/>
        <p:cNvGrpSpPr/>
        <p:nvPr/>
      </p:nvGrpSpPr>
      <p:grpSpPr>
        <a:xfrm>
          <a:off x="0" y="0"/>
          <a:ext cx="0" cy="0"/>
          <a:chOff x="0" y="0"/>
          <a:chExt cx="0" cy="0"/>
        </a:xfrm>
      </p:grpSpPr>
      <p:sp>
        <p:nvSpPr>
          <p:cNvPr id="2256" name="Google Shape;2256;g127c9a50594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7" name="Google Shape;2257;g127c9a50594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127c9a50594_1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127c9a50594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127c9a50594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127c9a50594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3"/>
        <p:cNvGrpSpPr/>
        <p:nvPr/>
      </p:nvGrpSpPr>
      <p:grpSpPr>
        <a:xfrm>
          <a:off x="0" y="0"/>
          <a:ext cx="0" cy="0"/>
          <a:chOff x="0" y="0"/>
          <a:chExt cx="0" cy="0"/>
        </a:xfrm>
      </p:grpSpPr>
      <p:sp>
        <p:nvSpPr>
          <p:cNvPr id="2294" name="Google Shape;2294;g127c9a50594_1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5" name="Google Shape;2295;g127c9a50594_1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8"/>
        <p:cNvGrpSpPr/>
        <p:nvPr/>
      </p:nvGrpSpPr>
      <p:grpSpPr>
        <a:xfrm>
          <a:off x="0" y="0"/>
          <a:ext cx="0" cy="0"/>
          <a:chOff x="0" y="0"/>
          <a:chExt cx="0" cy="0"/>
        </a:xfrm>
      </p:grpSpPr>
      <p:sp>
        <p:nvSpPr>
          <p:cNvPr id="1989" name="Google Shape;1989;gf6c2bee822_0_4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0" name="Google Shape;1990;gf6c2bee822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gf6c2bee822_0_7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7" name="Google Shape;2087;gf6c2bee822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6c2bee822_0_1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6c2bee822_0_1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2"/>
        <p:cNvGrpSpPr/>
        <p:nvPr/>
      </p:nvGrpSpPr>
      <p:grpSpPr>
        <a:xfrm>
          <a:off x="0" y="0"/>
          <a:ext cx="0" cy="0"/>
          <a:chOff x="0" y="0"/>
          <a:chExt cx="0" cy="0"/>
        </a:xfrm>
      </p:grpSpPr>
      <p:sp>
        <p:nvSpPr>
          <p:cNvPr id="2153" name="Google Shape;2153;gf6df349f20_6_5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4" name="Google Shape;2154;gf6df349f20_6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f6c2bee822_0_1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f6c2bee822_0_1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3"/>
        <p:cNvGrpSpPr/>
        <p:nvPr/>
      </p:nvGrpSpPr>
      <p:grpSpPr>
        <a:xfrm>
          <a:off x="0" y="0"/>
          <a:ext cx="0" cy="0"/>
          <a:chOff x="0" y="0"/>
          <a:chExt cx="0" cy="0"/>
        </a:xfrm>
      </p:grpSpPr>
      <p:sp>
        <p:nvSpPr>
          <p:cNvPr id="2174" name="Google Shape;2174;gf816a6b1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5" name="Google Shape;2175;gf816a6b1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f6df349f20_6_1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f6df349f20_6_1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7"/>
        <p:cNvGrpSpPr/>
        <p:nvPr/>
      </p:nvGrpSpPr>
      <p:grpSpPr>
        <a:xfrm>
          <a:off x="0" y="0"/>
          <a:ext cx="0" cy="0"/>
          <a:chOff x="0" y="0"/>
          <a:chExt cx="0" cy="0"/>
        </a:xfrm>
      </p:grpSpPr>
      <p:sp>
        <p:nvSpPr>
          <p:cNvPr id="2198" name="Google Shape;2198;gf6df349f20_6_2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9" name="Google Shape;2199;gf6df349f20_6_2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5"/>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866035" y="-2329171"/>
            <a:ext cx="12876071" cy="9801842"/>
            <a:chOff x="-1866035" y="-2329171"/>
            <a:chExt cx="12876071" cy="9801842"/>
          </a:xfrm>
        </p:grpSpPr>
        <p:sp>
          <p:nvSpPr>
            <p:cNvPr id="10" name="Google Shape;10;p2"/>
            <p:cNvSpPr/>
            <p:nvPr/>
          </p:nvSpPr>
          <p:spPr>
            <a:xfrm>
              <a:off x="-1866035" y="2702693"/>
              <a:ext cx="6045005" cy="4769978"/>
            </a:xfrm>
            <a:custGeom>
              <a:avLst/>
              <a:gdLst/>
              <a:ahLst/>
              <a:cxnLst/>
              <a:rect l="l" t="t" r="r" b="b"/>
              <a:pathLst>
                <a:path w="75203" h="59341" extrusionOk="0">
                  <a:moveTo>
                    <a:pt x="26376" y="1"/>
                  </a:moveTo>
                  <a:cubicBezTo>
                    <a:pt x="25776" y="1"/>
                    <a:pt x="25120" y="63"/>
                    <a:pt x="24395" y="196"/>
                  </a:cubicBezTo>
                  <a:cubicBezTo>
                    <a:pt x="20489" y="918"/>
                    <a:pt x="16587" y="2653"/>
                    <a:pt x="13597" y="4933"/>
                  </a:cubicBezTo>
                  <a:cubicBezTo>
                    <a:pt x="9599" y="7978"/>
                    <a:pt x="9121" y="11455"/>
                    <a:pt x="7229" y="15534"/>
                  </a:cubicBezTo>
                  <a:cubicBezTo>
                    <a:pt x="5815" y="18591"/>
                    <a:pt x="2405" y="20604"/>
                    <a:pt x="861" y="23574"/>
                  </a:cubicBezTo>
                  <a:cubicBezTo>
                    <a:pt x="186" y="24869"/>
                    <a:pt x="1" y="26433"/>
                    <a:pt x="774" y="27691"/>
                  </a:cubicBezTo>
                  <a:cubicBezTo>
                    <a:pt x="3202" y="31657"/>
                    <a:pt x="10401" y="29797"/>
                    <a:pt x="11294" y="35203"/>
                  </a:cubicBezTo>
                  <a:cubicBezTo>
                    <a:pt x="11902" y="38911"/>
                    <a:pt x="9289" y="41736"/>
                    <a:pt x="6858" y="44459"/>
                  </a:cubicBezTo>
                  <a:cubicBezTo>
                    <a:pt x="3211" y="48547"/>
                    <a:pt x="5123" y="54898"/>
                    <a:pt x="10204" y="57372"/>
                  </a:cubicBezTo>
                  <a:cubicBezTo>
                    <a:pt x="11207" y="57862"/>
                    <a:pt x="12293" y="58201"/>
                    <a:pt x="13394" y="58488"/>
                  </a:cubicBezTo>
                  <a:cubicBezTo>
                    <a:pt x="15456" y="59022"/>
                    <a:pt x="17670" y="59341"/>
                    <a:pt x="19846" y="59341"/>
                  </a:cubicBezTo>
                  <a:cubicBezTo>
                    <a:pt x="23225" y="59341"/>
                    <a:pt x="26512" y="58574"/>
                    <a:pt x="28998" y="56657"/>
                  </a:cubicBezTo>
                  <a:cubicBezTo>
                    <a:pt x="31797" y="54501"/>
                    <a:pt x="33112" y="51262"/>
                    <a:pt x="33915" y="48098"/>
                  </a:cubicBezTo>
                  <a:cubicBezTo>
                    <a:pt x="34888" y="44231"/>
                    <a:pt x="34923" y="39378"/>
                    <a:pt x="38762" y="36698"/>
                  </a:cubicBezTo>
                  <a:cubicBezTo>
                    <a:pt x="39979" y="35849"/>
                    <a:pt x="41508" y="35400"/>
                    <a:pt x="43026" y="35070"/>
                  </a:cubicBezTo>
                  <a:cubicBezTo>
                    <a:pt x="47546" y="34090"/>
                    <a:pt x="52257" y="34009"/>
                    <a:pt x="56878" y="33485"/>
                  </a:cubicBezTo>
                  <a:cubicBezTo>
                    <a:pt x="61499" y="32961"/>
                    <a:pt x="66227" y="31912"/>
                    <a:pt x="69805" y="29339"/>
                  </a:cubicBezTo>
                  <a:cubicBezTo>
                    <a:pt x="71769" y="27925"/>
                    <a:pt x="73296" y="25993"/>
                    <a:pt x="73997" y="23858"/>
                  </a:cubicBezTo>
                  <a:cubicBezTo>
                    <a:pt x="75202" y="20190"/>
                    <a:pt x="74956" y="14752"/>
                    <a:pt x="72123" y="11608"/>
                  </a:cubicBezTo>
                  <a:cubicBezTo>
                    <a:pt x="70437" y="9731"/>
                    <a:pt x="67424" y="9115"/>
                    <a:pt x="64430" y="9115"/>
                  </a:cubicBezTo>
                  <a:cubicBezTo>
                    <a:pt x="62444" y="9115"/>
                    <a:pt x="60466" y="9386"/>
                    <a:pt x="58888" y="9740"/>
                  </a:cubicBezTo>
                  <a:cubicBezTo>
                    <a:pt x="57547" y="10041"/>
                    <a:pt x="56316" y="10620"/>
                    <a:pt x="55096" y="11185"/>
                  </a:cubicBezTo>
                  <a:cubicBezTo>
                    <a:pt x="52376" y="12437"/>
                    <a:pt x="49533" y="13651"/>
                    <a:pt x="46462" y="13900"/>
                  </a:cubicBezTo>
                  <a:cubicBezTo>
                    <a:pt x="46106" y="13929"/>
                    <a:pt x="45756" y="13943"/>
                    <a:pt x="45414" y="13943"/>
                  </a:cubicBezTo>
                  <a:cubicBezTo>
                    <a:pt x="41819" y="13943"/>
                    <a:pt x="39070" y="12358"/>
                    <a:pt x="37432" y="9519"/>
                  </a:cubicBezTo>
                  <a:cubicBezTo>
                    <a:pt x="36966" y="8708"/>
                    <a:pt x="36186" y="8091"/>
                    <a:pt x="35662" y="7312"/>
                  </a:cubicBezTo>
                  <a:cubicBezTo>
                    <a:pt x="35398" y="6918"/>
                    <a:pt x="35239" y="6477"/>
                    <a:pt x="34961" y="6089"/>
                  </a:cubicBezTo>
                  <a:cubicBezTo>
                    <a:pt x="34683" y="5701"/>
                    <a:pt x="34231" y="5284"/>
                    <a:pt x="33877" y="4878"/>
                  </a:cubicBezTo>
                  <a:cubicBezTo>
                    <a:pt x="31549" y="2232"/>
                    <a:pt x="29965" y="1"/>
                    <a:pt x="26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072460" y="-2329171"/>
              <a:ext cx="4937575" cy="5865109"/>
            </a:xfrm>
            <a:custGeom>
              <a:avLst/>
              <a:gdLst/>
              <a:ahLst/>
              <a:cxnLst/>
              <a:rect l="l" t="t" r="r" b="b"/>
              <a:pathLst>
                <a:path w="61426" h="72965" extrusionOk="0">
                  <a:moveTo>
                    <a:pt x="15572" y="0"/>
                  </a:moveTo>
                  <a:cubicBezTo>
                    <a:pt x="12146" y="0"/>
                    <a:pt x="8239" y="1172"/>
                    <a:pt x="6049" y="3794"/>
                  </a:cubicBezTo>
                  <a:cubicBezTo>
                    <a:pt x="3361" y="7022"/>
                    <a:pt x="4647" y="13378"/>
                    <a:pt x="6087" y="17165"/>
                  </a:cubicBezTo>
                  <a:cubicBezTo>
                    <a:pt x="6577" y="18448"/>
                    <a:pt x="7327" y="19581"/>
                    <a:pt x="8057" y="20711"/>
                  </a:cubicBezTo>
                  <a:cubicBezTo>
                    <a:pt x="9688" y="23223"/>
                    <a:pt x="11293" y="25865"/>
                    <a:pt x="11977" y="28869"/>
                  </a:cubicBezTo>
                  <a:cubicBezTo>
                    <a:pt x="13431" y="35246"/>
                    <a:pt x="8918" y="38416"/>
                    <a:pt x="4885" y="42437"/>
                  </a:cubicBezTo>
                  <a:cubicBezTo>
                    <a:pt x="3129" y="44190"/>
                    <a:pt x="1530" y="46270"/>
                    <a:pt x="1121" y="48718"/>
                  </a:cubicBezTo>
                  <a:cubicBezTo>
                    <a:pt x="0" y="55439"/>
                    <a:pt x="4552" y="60530"/>
                    <a:pt x="10010" y="63682"/>
                  </a:cubicBezTo>
                  <a:cubicBezTo>
                    <a:pt x="14361" y="66197"/>
                    <a:pt x="19148" y="67735"/>
                    <a:pt x="23430" y="70432"/>
                  </a:cubicBezTo>
                  <a:cubicBezTo>
                    <a:pt x="25145" y="71513"/>
                    <a:pt x="26889" y="72715"/>
                    <a:pt x="28899" y="72933"/>
                  </a:cubicBezTo>
                  <a:cubicBezTo>
                    <a:pt x="29096" y="72954"/>
                    <a:pt x="29286" y="72964"/>
                    <a:pt x="29470" y="72964"/>
                  </a:cubicBezTo>
                  <a:cubicBezTo>
                    <a:pt x="32381" y="72964"/>
                    <a:pt x="33785" y="70371"/>
                    <a:pt x="34216" y="67709"/>
                  </a:cubicBezTo>
                  <a:cubicBezTo>
                    <a:pt x="34665" y="64957"/>
                    <a:pt x="34969" y="61625"/>
                    <a:pt x="38075" y="60640"/>
                  </a:cubicBezTo>
                  <a:cubicBezTo>
                    <a:pt x="38754" y="60425"/>
                    <a:pt x="39419" y="60330"/>
                    <a:pt x="40071" y="60330"/>
                  </a:cubicBezTo>
                  <a:cubicBezTo>
                    <a:pt x="42858" y="60330"/>
                    <a:pt x="45407" y="62076"/>
                    <a:pt x="47873" y="63708"/>
                  </a:cubicBezTo>
                  <a:cubicBezTo>
                    <a:pt x="49160" y="64562"/>
                    <a:pt x="50563" y="64952"/>
                    <a:pt x="51952" y="64952"/>
                  </a:cubicBezTo>
                  <a:cubicBezTo>
                    <a:pt x="55489" y="64952"/>
                    <a:pt x="58939" y="62419"/>
                    <a:pt x="60177" y="58554"/>
                  </a:cubicBezTo>
                  <a:cubicBezTo>
                    <a:pt x="60519" y="57494"/>
                    <a:pt x="60699" y="56367"/>
                    <a:pt x="60826" y="55242"/>
                  </a:cubicBezTo>
                  <a:cubicBezTo>
                    <a:pt x="61426" y="49839"/>
                    <a:pt x="60493" y="43654"/>
                    <a:pt x="56788" y="40052"/>
                  </a:cubicBezTo>
                  <a:cubicBezTo>
                    <a:pt x="54252" y="37593"/>
                    <a:pt x="50863" y="36753"/>
                    <a:pt x="47615" y="36414"/>
                  </a:cubicBezTo>
                  <a:cubicBezTo>
                    <a:pt x="43646" y="35996"/>
                    <a:pt x="38840" y="36657"/>
                    <a:pt x="35641" y="33241"/>
                  </a:cubicBezTo>
                  <a:cubicBezTo>
                    <a:pt x="34627" y="32155"/>
                    <a:pt x="33967" y="30706"/>
                    <a:pt x="33422" y="29249"/>
                  </a:cubicBezTo>
                  <a:cubicBezTo>
                    <a:pt x="31808" y="24915"/>
                    <a:pt x="31055" y="20265"/>
                    <a:pt x="29876" y="15768"/>
                  </a:cubicBezTo>
                  <a:cubicBezTo>
                    <a:pt x="28699" y="11269"/>
                    <a:pt x="26990" y="6738"/>
                    <a:pt x="23931" y="3563"/>
                  </a:cubicBezTo>
                  <a:cubicBezTo>
                    <a:pt x="22253" y="1821"/>
                    <a:pt x="20121" y="581"/>
                    <a:pt x="17910" y="196"/>
                  </a:cubicBezTo>
                  <a:cubicBezTo>
                    <a:pt x="17178" y="67"/>
                    <a:pt x="16389" y="0"/>
                    <a:pt x="1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02837" y="-2006033"/>
              <a:ext cx="3604592" cy="3619544"/>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1887750" y="1157400"/>
            <a:ext cx="5368500" cy="2450400"/>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Clr>
                <a:srgbClr val="191919"/>
              </a:buClr>
              <a:buSzPts val="5200"/>
              <a:buNone/>
              <a:defRPr sz="6500">
                <a:solidFill>
                  <a:schemeClr val="accent4"/>
                </a:solidFill>
                <a:latin typeface="Londrina Solid"/>
                <a:ea typeface="Londrina Solid"/>
                <a:cs typeface="Londrina Solid"/>
                <a:sym typeface="Londrina Soli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2259000" y="3607800"/>
            <a:ext cx="4626000" cy="3783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1400"/>
              <a:buNone/>
              <a:defRPr sz="1600">
                <a:solidFill>
                  <a:schemeClr val="accent4"/>
                </a:solidFill>
                <a:latin typeface="Montserrat Medium"/>
                <a:ea typeface="Montserrat Medium"/>
                <a:cs typeface="Montserrat Medium"/>
                <a:sym typeface="Montserrat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 name="Google Shape;15;p2"/>
          <p:cNvSpPr/>
          <p:nvPr/>
        </p:nvSpPr>
        <p:spPr>
          <a:xfrm rot="-3600241">
            <a:off x="802171" y="1868451"/>
            <a:ext cx="999448" cy="1003593"/>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6299884">
            <a:off x="7317070" y="3830866"/>
            <a:ext cx="999403" cy="1003548"/>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899746">
            <a:off x="4716566" y="194936"/>
            <a:ext cx="797216" cy="800522"/>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262553" y="1738788"/>
            <a:ext cx="886108" cy="690688"/>
            <a:chOff x="1694375" y="3723300"/>
            <a:chExt cx="336450" cy="262250"/>
          </a:xfrm>
        </p:grpSpPr>
        <p:sp>
          <p:nvSpPr>
            <p:cNvPr id="19" name="Google Shape;19;p2"/>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8257695" y="2363333"/>
            <a:ext cx="886306" cy="690622"/>
            <a:chOff x="2543450" y="3795650"/>
            <a:chExt cx="336525" cy="262225"/>
          </a:xfrm>
        </p:grpSpPr>
        <p:sp>
          <p:nvSpPr>
            <p:cNvPr id="37" name="Google Shape;37;p2"/>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2052881" y="4540412"/>
            <a:ext cx="886306" cy="690688"/>
            <a:chOff x="2011825" y="4213800"/>
            <a:chExt cx="336525" cy="262250"/>
          </a:xfrm>
        </p:grpSpPr>
        <p:sp>
          <p:nvSpPr>
            <p:cNvPr id="55" name="Google Shape;55;p2"/>
            <p:cNvSpPr/>
            <p:nvPr/>
          </p:nvSpPr>
          <p:spPr>
            <a:xfrm>
              <a:off x="2080200" y="4351100"/>
              <a:ext cx="22175" cy="32175"/>
            </a:xfrm>
            <a:custGeom>
              <a:avLst/>
              <a:gdLst/>
              <a:ahLst/>
              <a:cxnLst/>
              <a:rect l="l" t="t" r="r" b="b"/>
              <a:pathLst>
                <a:path w="887" h="1287" extrusionOk="0">
                  <a:moveTo>
                    <a:pt x="247" y="0"/>
                  </a:moveTo>
                  <a:lnTo>
                    <a:pt x="215" y="23"/>
                  </a:lnTo>
                  <a:cubicBezTo>
                    <a:pt x="198" y="11"/>
                    <a:pt x="182" y="6"/>
                    <a:pt x="166" y="6"/>
                  </a:cubicBezTo>
                  <a:cubicBezTo>
                    <a:pt x="89" y="6"/>
                    <a:pt x="22" y="130"/>
                    <a:pt x="15" y="226"/>
                  </a:cubicBezTo>
                  <a:cubicBezTo>
                    <a:pt x="3" y="348"/>
                    <a:pt x="0" y="470"/>
                    <a:pt x="3" y="591"/>
                  </a:cubicBezTo>
                  <a:cubicBezTo>
                    <a:pt x="9" y="777"/>
                    <a:pt x="27" y="968"/>
                    <a:pt x="134" y="1116"/>
                  </a:cubicBezTo>
                  <a:cubicBezTo>
                    <a:pt x="209" y="1218"/>
                    <a:pt x="338" y="1287"/>
                    <a:pt x="460" y="1287"/>
                  </a:cubicBezTo>
                  <a:cubicBezTo>
                    <a:pt x="517" y="1287"/>
                    <a:pt x="573" y="1272"/>
                    <a:pt x="620" y="1237"/>
                  </a:cubicBezTo>
                  <a:cubicBezTo>
                    <a:pt x="687" y="1182"/>
                    <a:pt x="733" y="1110"/>
                    <a:pt x="757" y="1026"/>
                  </a:cubicBezTo>
                  <a:cubicBezTo>
                    <a:pt x="887" y="623"/>
                    <a:pt x="649" y="139"/>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119250" y="4421575"/>
              <a:ext cx="18625" cy="25350"/>
            </a:xfrm>
            <a:custGeom>
              <a:avLst/>
              <a:gdLst/>
              <a:ahLst/>
              <a:cxnLst/>
              <a:rect l="l" t="t" r="r" b="b"/>
              <a:pathLst>
                <a:path w="745" h="1014" extrusionOk="0">
                  <a:moveTo>
                    <a:pt x="127" y="0"/>
                  </a:moveTo>
                  <a:lnTo>
                    <a:pt x="151" y="61"/>
                  </a:lnTo>
                  <a:cubicBezTo>
                    <a:pt x="0" y="304"/>
                    <a:pt x="6" y="611"/>
                    <a:pt x="171" y="846"/>
                  </a:cubicBezTo>
                  <a:cubicBezTo>
                    <a:pt x="238" y="937"/>
                    <a:pt x="346" y="1014"/>
                    <a:pt x="455" y="1014"/>
                  </a:cubicBezTo>
                  <a:cubicBezTo>
                    <a:pt x="478" y="1014"/>
                    <a:pt x="501" y="1010"/>
                    <a:pt x="524" y="1003"/>
                  </a:cubicBezTo>
                  <a:cubicBezTo>
                    <a:pt x="655" y="959"/>
                    <a:pt x="710" y="826"/>
                    <a:pt x="716" y="698"/>
                  </a:cubicBezTo>
                  <a:cubicBezTo>
                    <a:pt x="745" y="362"/>
                    <a:pt x="464" y="29"/>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130025" y="4357175"/>
              <a:ext cx="21400" cy="27600"/>
            </a:xfrm>
            <a:custGeom>
              <a:avLst/>
              <a:gdLst/>
              <a:ahLst/>
              <a:cxnLst/>
              <a:rect l="l" t="t" r="r" b="b"/>
              <a:pathLst>
                <a:path w="856" h="1104" extrusionOk="0">
                  <a:moveTo>
                    <a:pt x="290" y="1"/>
                  </a:moveTo>
                  <a:cubicBezTo>
                    <a:pt x="218" y="1"/>
                    <a:pt x="146" y="70"/>
                    <a:pt x="169" y="134"/>
                  </a:cubicBezTo>
                  <a:lnTo>
                    <a:pt x="88" y="128"/>
                  </a:lnTo>
                  <a:lnTo>
                    <a:pt x="88" y="128"/>
                  </a:lnTo>
                  <a:cubicBezTo>
                    <a:pt x="44" y="357"/>
                    <a:pt x="1" y="597"/>
                    <a:pt x="90" y="815"/>
                  </a:cubicBezTo>
                  <a:cubicBezTo>
                    <a:pt x="158" y="978"/>
                    <a:pt x="330" y="1103"/>
                    <a:pt x="495" y="1103"/>
                  </a:cubicBezTo>
                  <a:cubicBezTo>
                    <a:pt x="551" y="1103"/>
                    <a:pt x="605" y="1089"/>
                    <a:pt x="655" y="1058"/>
                  </a:cubicBezTo>
                  <a:cubicBezTo>
                    <a:pt x="855" y="933"/>
                    <a:pt x="821" y="574"/>
                    <a:pt x="682" y="351"/>
                  </a:cubicBezTo>
                  <a:cubicBezTo>
                    <a:pt x="621" y="261"/>
                    <a:pt x="551" y="177"/>
                    <a:pt x="473" y="102"/>
                  </a:cubicBezTo>
                  <a:cubicBezTo>
                    <a:pt x="424" y="53"/>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119375" y="4287200"/>
              <a:ext cx="26400" cy="31125"/>
            </a:xfrm>
            <a:custGeom>
              <a:avLst/>
              <a:gdLst/>
              <a:ahLst/>
              <a:cxnLst/>
              <a:rect l="l" t="t" r="r" b="b"/>
              <a:pathLst>
                <a:path w="1056" h="1245" extrusionOk="0">
                  <a:moveTo>
                    <a:pt x="347" y="0"/>
                  </a:moveTo>
                  <a:cubicBezTo>
                    <a:pt x="335" y="0"/>
                    <a:pt x="323" y="1"/>
                    <a:pt x="311" y="4"/>
                  </a:cubicBezTo>
                  <a:cubicBezTo>
                    <a:pt x="238" y="18"/>
                    <a:pt x="186" y="105"/>
                    <a:pt x="227" y="166"/>
                  </a:cubicBezTo>
                  <a:lnTo>
                    <a:pt x="154" y="317"/>
                  </a:lnTo>
                  <a:cubicBezTo>
                    <a:pt x="1" y="716"/>
                    <a:pt x="389" y="1157"/>
                    <a:pt x="812" y="1238"/>
                  </a:cubicBezTo>
                  <a:cubicBezTo>
                    <a:pt x="828" y="1243"/>
                    <a:pt x="844" y="1245"/>
                    <a:pt x="860" y="1245"/>
                  </a:cubicBezTo>
                  <a:cubicBezTo>
                    <a:pt x="884" y="1245"/>
                    <a:pt x="907" y="1240"/>
                    <a:pt x="928" y="1229"/>
                  </a:cubicBezTo>
                  <a:cubicBezTo>
                    <a:pt x="957" y="1203"/>
                    <a:pt x="971" y="1168"/>
                    <a:pt x="977" y="1131"/>
                  </a:cubicBezTo>
                  <a:cubicBezTo>
                    <a:pt x="1055" y="711"/>
                    <a:pt x="870" y="288"/>
                    <a:pt x="514" y="59"/>
                  </a:cubicBezTo>
                  <a:cubicBezTo>
                    <a:pt x="461"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188200" y="4355350"/>
              <a:ext cx="20000" cy="30325"/>
            </a:xfrm>
            <a:custGeom>
              <a:avLst/>
              <a:gdLst/>
              <a:ahLst/>
              <a:cxnLst/>
              <a:rect l="l" t="t" r="r" b="b"/>
              <a:pathLst>
                <a:path w="800" h="1213" extrusionOk="0">
                  <a:moveTo>
                    <a:pt x="201" y="0"/>
                  </a:moveTo>
                  <a:cubicBezTo>
                    <a:pt x="164" y="0"/>
                    <a:pt x="127" y="5"/>
                    <a:pt x="90" y="16"/>
                  </a:cubicBezTo>
                  <a:lnTo>
                    <a:pt x="99" y="111"/>
                  </a:lnTo>
                  <a:cubicBezTo>
                    <a:pt x="44" y="314"/>
                    <a:pt x="0" y="525"/>
                    <a:pt x="38" y="734"/>
                  </a:cubicBezTo>
                  <a:cubicBezTo>
                    <a:pt x="73" y="940"/>
                    <a:pt x="209" y="1143"/>
                    <a:pt x="412" y="1201"/>
                  </a:cubicBezTo>
                  <a:cubicBezTo>
                    <a:pt x="442" y="1208"/>
                    <a:pt x="475" y="1213"/>
                    <a:pt x="507" y="1213"/>
                  </a:cubicBezTo>
                  <a:cubicBezTo>
                    <a:pt x="574" y="1213"/>
                    <a:pt x="639" y="1194"/>
                    <a:pt x="684" y="1145"/>
                  </a:cubicBezTo>
                  <a:cubicBezTo>
                    <a:pt x="753" y="1073"/>
                    <a:pt x="756" y="1012"/>
                    <a:pt x="768" y="934"/>
                  </a:cubicBezTo>
                  <a:cubicBezTo>
                    <a:pt x="800" y="711"/>
                    <a:pt x="785" y="468"/>
                    <a:pt x="666" y="276"/>
                  </a:cubicBezTo>
                  <a:cubicBezTo>
                    <a:pt x="568" y="117"/>
                    <a:pt x="385" y="0"/>
                    <a:pt x="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197750" y="4286025"/>
              <a:ext cx="18700" cy="22225"/>
            </a:xfrm>
            <a:custGeom>
              <a:avLst/>
              <a:gdLst/>
              <a:ahLst/>
              <a:cxnLst/>
              <a:rect l="l" t="t" r="r" b="b"/>
              <a:pathLst>
                <a:path w="748" h="889" extrusionOk="0">
                  <a:moveTo>
                    <a:pt x="215" y="0"/>
                  </a:moveTo>
                  <a:cubicBezTo>
                    <a:pt x="176" y="0"/>
                    <a:pt x="137" y="8"/>
                    <a:pt x="102" y="25"/>
                  </a:cubicBezTo>
                  <a:lnTo>
                    <a:pt x="1" y="265"/>
                  </a:lnTo>
                  <a:cubicBezTo>
                    <a:pt x="24" y="474"/>
                    <a:pt x="79" y="706"/>
                    <a:pt x="253" y="830"/>
                  </a:cubicBezTo>
                  <a:cubicBezTo>
                    <a:pt x="309" y="870"/>
                    <a:pt x="380" y="888"/>
                    <a:pt x="450" y="888"/>
                  </a:cubicBezTo>
                  <a:cubicBezTo>
                    <a:pt x="597" y="888"/>
                    <a:pt x="742" y="807"/>
                    <a:pt x="748" y="662"/>
                  </a:cubicBezTo>
                  <a:cubicBezTo>
                    <a:pt x="748" y="590"/>
                    <a:pt x="728" y="517"/>
                    <a:pt x="690" y="453"/>
                  </a:cubicBezTo>
                  <a:cubicBezTo>
                    <a:pt x="638" y="329"/>
                    <a:pt x="574" y="199"/>
                    <a:pt x="479" y="109"/>
                  </a:cubicBezTo>
                  <a:cubicBezTo>
                    <a:pt x="409" y="45"/>
                    <a:pt x="310" y="0"/>
                    <a:pt x="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255475" y="4331400"/>
              <a:ext cx="23125" cy="29950"/>
            </a:xfrm>
            <a:custGeom>
              <a:avLst/>
              <a:gdLst/>
              <a:ahLst/>
              <a:cxnLst/>
              <a:rect l="l" t="t" r="r" b="b"/>
              <a:pathLst>
                <a:path w="925" h="1198" extrusionOk="0">
                  <a:moveTo>
                    <a:pt x="174" y="0"/>
                  </a:moveTo>
                  <a:lnTo>
                    <a:pt x="1" y="122"/>
                  </a:lnTo>
                  <a:cubicBezTo>
                    <a:pt x="24" y="414"/>
                    <a:pt x="114" y="695"/>
                    <a:pt x="261" y="948"/>
                  </a:cubicBezTo>
                  <a:cubicBezTo>
                    <a:pt x="322" y="1061"/>
                    <a:pt x="415" y="1173"/>
                    <a:pt x="539" y="1194"/>
                  </a:cubicBezTo>
                  <a:cubicBezTo>
                    <a:pt x="554" y="1196"/>
                    <a:pt x="568" y="1198"/>
                    <a:pt x="582" y="1198"/>
                  </a:cubicBezTo>
                  <a:cubicBezTo>
                    <a:pt x="772" y="1198"/>
                    <a:pt x="910" y="970"/>
                    <a:pt x="913" y="771"/>
                  </a:cubicBezTo>
                  <a:cubicBezTo>
                    <a:pt x="925" y="377"/>
                    <a:pt x="568" y="6"/>
                    <a:pt x="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266050" y="4255275"/>
              <a:ext cx="15825" cy="23000"/>
            </a:xfrm>
            <a:custGeom>
              <a:avLst/>
              <a:gdLst/>
              <a:ahLst/>
              <a:cxnLst/>
              <a:rect l="l" t="t" r="r" b="b"/>
              <a:pathLst>
                <a:path w="633" h="920" extrusionOk="0">
                  <a:moveTo>
                    <a:pt x="231" y="1"/>
                  </a:moveTo>
                  <a:cubicBezTo>
                    <a:pt x="135" y="1"/>
                    <a:pt x="42" y="41"/>
                    <a:pt x="1" y="128"/>
                  </a:cubicBezTo>
                  <a:lnTo>
                    <a:pt x="59" y="339"/>
                  </a:lnTo>
                  <a:cubicBezTo>
                    <a:pt x="50" y="556"/>
                    <a:pt x="157" y="759"/>
                    <a:pt x="340" y="878"/>
                  </a:cubicBezTo>
                  <a:cubicBezTo>
                    <a:pt x="377" y="905"/>
                    <a:pt x="420" y="920"/>
                    <a:pt x="467" y="920"/>
                  </a:cubicBezTo>
                  <a:cubicBezTo>
                    <a:pt x="474" y="920"/>
                    <a:pt x="482" y="919"/>
                    <a:pt x="490" y="919"/>
                  </a:cubicBezTo>
                  <a:cubicBezTo>
                    <a:pt x="603" y="895"/>
                    <a:pt x="632" y="751"/>
                    <a:pt x="632" y="635"/>
                  </a:cubicBezTo>
                  <a:cubicBezTo>
                    <a:pt x="629" y="446"/>
                    <a:pt x="606" y="241"/>
                    <a:pt x="479" y="104"/>
                  </a:cubicBezTo>
                  <a:cubicBezTo>
                    <a:pt x="418" y="37"/>
                    <a:pt x="323"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314000" y="4362475"/>
              <a:ext cx="22625" cy="25900"/>
            </a:xfrm>
            <a:custGeom>
              <a:avLst/>
              <a:gdLst/>
              <a:ahLst/>
              <a:cxnLst/>
              <a:rect l="l" t="t" r="r" b="b"/>
              <a:pathLst>
                <a:path w="905" h="1036" extrusionOk="0">
                  <a:moveTo>
                    <a:pt x="79" y="556"/>
                  </a:moveTo>
                  <a:lnTo>
                    <a:pt x="152" y="622"/>
                  </a:lnTo>
                  <a:lnTo>
                    <a:pt x="152" y="622"/>
                  </a:lnTo>
                  <a:cubicBezTo>
                    <a:pt x="136" y="607"/>
                    <a:pt x="122" y="592"/>
                    <a:pt x="109" y="575"/>
                  </a:cubicBezTo>
                  <a:lnTo>
                    <a:pt x="109" y="575"/>
                  </a:lnTo>
                  <a:cubicBezTo>
                    <a:pt x="99" y="568"/>
                    <a:pt x="89" y="562"/>
                    <a:pt x="79" y="556"/>
                  </a:cubicBezTo>
                  <a:close/>
                  <a:moveTo>
                    <a:pt x="152" y="622"/>
                  </a:moveTo>
                  <a:cubicBezTo>
                    <a:pt x="155" y="624"/>
                    <a:pt x="157" y="626"/>
                    <a:pt x="160" y="629"/>
                  </a:cubicBezTo>
                  <a:lnTo>
                    <a:pt x="152" y="622"/>
                  </a:lnTo>
                  <a:close/>
                  <a:moveTo>
                    <a:pt x="377" y="0"/>
                  </a:moveTo>
                  <a:cubicBezTo>
                    <a:pt x="256" y="0"/>
                    <a:pt x="139" y="62"/>
                    <a:pt x="70" y="168"/>
                  </a:cubicBezTo>
                  <a:cubicBezTo>
                    <a:pt x="0" y="302"/>
                    <a:pt x="18" y="460"/>
                    <a:pt x="109" y="575"/>
                  </a:cubicBezTo>
                  <a:lnTo>
                    <a:pt x="109" y="575"/>
                  </a:lnTo>
                  <a:cubicBezTo>
                    <a:pt x="284" y="699"/>
                    <a:pt x="337" y="990"/>
                    <a:pt x="545" y="1031"/>
                  </a:cubicBezTo>
                  <a:cubicBezTo>
                    <a:pt x="559" y="1034"/>
                    <a:pt x="572" y="1035"/>
                    <a:pt x="586" y="1035"/>
                  </a:cubicBezTo>
                  <a:cubicBezTo>
                    <a:pt x="724" y="1035"/>
                    <a:pt x="849" y="905"/>
                    <a:pt x="875" y="768"/>
                  </a:cubicBezTo>
                  <a:cubicBezTo>
                    <a:pt x="904" y="614"/>
                    <a:pt x="844" y="455"/>
                    <a:pt x="771" y="319"/>
                  </a:cubicBezTo>
                  <a:cubicBezTo>
                    <a:pt x="699" y="180"/>
                    <a:pt x="632" y="81"/>
                    <a:pt x="516" y="29"/>
                  </a:cubicBezTo>
                  <a:cubicBezTo>
                    <a:pt x="471" y="10"/>
                    <a:pt x="423"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249675" y="4417300"/>
              <a:ext cx="17350" cy="24475"/>
            </a:xfrm>
            <a:custGeom>
              <a:avLst/>
              <a:gdLst/>
              <a:ahLst/>
              <a:cxnLst/>
              <a:rect l="l" t="t" r="r" b="b"/>
              <a:pathLst>
                <a:path w="694" h="979" extrusionOk="0">
                  <a:moveTo>
                    <a:pt x="212" y="0"/>
                  </a:moveTo>
                  <a:lnTo>
                    <a:pt x="4" y="142"/>
                  </a:lnTo>
                  <a:cubicBezTo>
                    <a:pt x="1" y="403"/>
                    <a:pt x="88" y="658"/>
                    <a:pt x="247" y="866"/>
                  </a:cubicBezTo>
                  <a:cubicBezTo>
                    <a:pt x="273" y="907"/>
                    <a:pt x="311" y="939"/>
                    <a:pt x="351" y="962"/>
                  </a:cubicBezTo>
                  <a:cubicBezTo>
                    <a:pt x="376" y="973"/>
                    <a:pt x="400" y="979"/>
                    <a:pt x="423" y="979"/>
                  </a:cubicBezTo>
                  <a:cubicBezTo>
                    <a:pt x="572" y="979"/>
                    <a:pt x="693" y="767"/>
                    <a:pt x="676" y="597"/>
                  </a:cubicBezTo>
                  <a:cubicBezTo>
                    <a:pt x="644" y="328"/>
                    <a:pt x="464"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184775" y="4447000"/>
              <a:ext cx="20600" cy="29050"/>
            </a:xfrm>
            <a:custGeom>
              <a:avLst/>
              <a:gdLst/>
              <a:ahLst/>
              <a:cxnLst/>
              <a:rect l="l" t="t" r="r" b="b"/>
              <a:pathLst>
                <a:path w="824" h="1162" extrusionOk="0">
                  <a:moveTo>
                    <a:pt x="65" y="0"/>
                  </a:moveTo>
                  <a:cubicBezTo>
                    <a:pt x="1" y="246"/>
                    <a:pt x="1" y="504"/>
                    <a:pt x="65" y="750"/>
                  </a:cubicBezTo>
                  <a:cubicBezTo>
                    <a:pt x="99" y="869"/>
                    <a:pt x="149" y="994"/>
                    <a:pt x="244" y="1075"/>
                  </a:cubicBezTo>
                  <a:cubicBezTo>
                    <a:pt x="304" y="1129"/>
                    <a:pt x="385" y="1161"/>
                    <a:pt x="464" y="1161"/>
                  </a:cubicBezTo>
                  <a:cubicBezTo>
                    <a:pt x="507" y="1161"/>
                    <a:pt x="549" y="1152"/>
                    <a:pt x="586" y="1130"/>
                  </a:cubicBezTo>
                  <a:cubicBezTo>
                    <a:pt x="664" y="1078"/>
                    <a:pt x="717" y="997"/>
                    <a:pt x="737" y="907"/>
                  </a:cubicBezTo>
                  <a:cubicBezTo>
                    <a:pt x="824" y="565"/>
                    <a:pt x="583" y="177"/>
                    <a:pt x="239" y="101"/>
                  </a:cubicBezTo>
                  <a:lnTo>
                    <a:pt x="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068600" y="4437300"/>
              <a:ext cx="22050" cy="24925"/>
            </a:xfrm>
            <a:custGeom>
              <a:avLst/>
              <a:gdLst/>
              <a:ahLst/>
              <a:cxnLst/>
              <a:rect l="l" t="t" r="r" b="b"/>
              <a:pathLst>
                <a:path w="882" h="997" extrusionOk="0">
                  <a:moveTo>
                    <a:pt x="325" y="1"/>
                  </a:moveTo>
                  <a:cubicBezTo>
                    <a:pt x="293" y="1"/>
                    <a:pt x="261" y="8"/>
                    <a:pt x="233" y="26"/>
                  </a:cubicBezTo>
                  <a:cubicBezTo>
                    <a:pt x="175" y="61"/>
                    <a:pt x="152" y="153"/>
                    <a:pt x="204" y="197"/>
                  </a:cubicBezTo>
                  <a:lnTo>
                    <a:pt x="1" y="130"/>
                  </a:lnTo>
                  <a:lnTo>
                    <a:pt x="1" y="130"/>
                  </a:lnTo>
                  <a:cubicBezTo>
                    <a:pt x="4" y="362"/>
                    <a:pt x="12" y="608"/>
                    <a:pt x="143" y="797"/>
                  </a:cubicBezTo>
                  <a:cubicBezTo>
                    <a:pt x="226" y="916"/>
                    <a:pt x="379" y="996"/>
                    <a:pt x="520" y="996"/>
                  </a:cubicBezTo>
                  <a:cubicBezTo>
                    <a:pt x="601" y="996"/>
                    <a:pt x="679" y="970"/>
                    <a:pt x="737" y="910"/>
                  </a:cubicBezTo>
                  <a:cubicBezTo>
                    <a:pt x="786" y="852"/>
                    <a:pt x="821" y="782"/>
                    <a:pt x="835" y="707"/>
                  </a:cubicBezTo>
                  <a:cubicBezTo>
                    <a:pt x="882" y="408"/>
                    <a:pt x="711" y="121"/>
                    <a:pt x="430" y="17"/>
                  </a:cubicBezTo>
                  <a:cubicBezTo>
                    <a:pt x="395" y="8"/>
                    <a:pt x="360" y="1"/>
                    <a:pt x="3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011825" y="4341675"/>
              <a:ext cx="15025" cy="15000"/>
            </a:xfrm>
            <a:custGeom>
              <a:avLst/>
              <a:gdLst/>
              <a:ahLst/>
              <a:cxnLst/>
              <a:rect l="l" t="t" r="r" b="b"/>
              <a:pathLst>
                <a:path w="601" h="600" extrusionOk="0">
                  <a:moveTo>
                    <a:pt x="284" y="1"/>
                  </a:moveTo>
                  <a:lnTo>
                    <a:pt x="140" y="166"/>
                  </a:lnTo>
                  <a:cubicBezTo>
                    <a:pt x="1" y="261"/>
                    <a:pt x="38" y="513"/>
                    <a:pt x="195" y="580"/>
                  </a:cubicBezTo>
                  <a:cubicBezTo>
                    <a:pt x="225" y="594"/>
                    <a:pt x="257" y="600"/>
                    <a:pt x="289" y="600"/>
                  </a:cubicBezTo>
                  <a:cubicBezTo>
                    <a:pt x="420" y="600"/>
                    <a:pt x="553" y="494"/>
                    <a:pt x="574" y="357"/>
                  </a:cubicBezTo>
                  <a:cubicBezTo>
                    <a:pt x="600" y="186"/>
                    <a:pt x="455" y="21"/>
                    <a:pt x="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332475" y="4283925"/>
              <a:ext cx="15875" cy="16125"/>
            </a:xfrm>
            <a:custGeom>
              <a:avLst/>
              <a:gdLst/>
              <a:ahLst/>
              <a:cxnLst/>
              <a:rect l="l" t="t" r="r" b="b"/>
              <a:pathLst>
                <a:path w="635" h="645" extrusionOk="0">
                  <a:moveTo>
                    <a:pt x="154" y="1"/>
                  </a:moveTo>
                  <a:cubicBezTo>
                    <a:pt x="102" y="1"/>
                    <a:pt x="50" y="10"/>
                    <a:pt x="0" y="28"/>
                  </a:cubicBezTo>
                  <a:lnTo>
                    <a:pt x="125" y="135"/>
                  </a:lnTo>
                  <a:cubicBezTo>
                    <a:pt x="119" y="358"/>
                    <a:pt x="252" y="561"/>
                    <a:pt x="458" y="645"/>
                  </a:cubicBezTo>
                  <a:lnTo>
                    <a:pt x="583" y="595"/>
                  </a:lnTo>
                  <a:cubicBezTo>
                    <a:pt x="635" y="430"/>
                    <a:pt x="591" y="251"/>
                    <a:pt x="470" y="129"/>
                  </a:cubicBezTo>
                  <a:cubicBezTo>
                    <a:pt x="383" y="45"/>
                    <a:pt x="270"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150375" y="4237025"/>
              <a:ext cx="13575" cy="14750"/>
            </a:xfrm>
            <a:custGeom>
              <a:avLst/>
              <a:gdLst/>
              <a:ahLst/>
              <a:cxnLst/>
              <a:rect l="l" t="t" r="r" b="b"/>
              <a:pathLst>
                <a:path w="543" h="590" extrusionOk="0">
                  <a:moveTo>
                    <a:pt x="140" y="0"/>
                  </a:moveTo>
                  <a:lnTo>
                    <a:pt x="33" y="128"/>
                  </a:lnTo>
                  <a:cubicBezTo>
                    <a:pt x="1" y="258"/>
                    <a:pt x="15" y="412"/>
                    <a:pt x="105" y="507"/>
                  </a:cubicBezTo>
                  <a:cubicBezTo>
                    <a:pt x="153" y="560"/>
                    <a:pt x="228" y="589"/>
                    <a:pt x="300" y="589"/>
                  </a:cubicBezTo>
                  <a:cubicBezTo>
                    <a:pt x="362" y="589"/>
                    <a:pt x="422" y="567"/>
                    <a:pt x="461" y="519"/>
                  </a:cubicBezTo>
                  <a:cubicBezTo>
                    <a:pt x="543" y="414"/>
                    <a:pt x="508" y="284"/>
                    <a:pt x="435" y="194"/>
                  </a:cubicBezTo>
                  <a:cubicBezTo>
                    <a:pt x="363" y="102"/>
                    <a:pt x="250" y="52"/>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56175" y="4271200"/>
              <a:ext cx="18100" cy="16400"/>
            </a:xfrm>
            <a:custGeom>
              <a:avLst/>
              <a:gdLst/>
              <a:ahLst/>
              <a:cxnLst/>
              <a:rect l="l" t="t" r="r" b="b"/>
              <a:pathLst>
                <a:path w="724" h="656" extrusionOk="0">
                  <a:moveTo>
                    <a:pt x="362" y="0"/>
                  </a:moveTo>
                  <a:cubicBezTo>
                    <a:pt x="309" y="0"/>
                    <a:pt x="257" y="11"/>
                    <a:pt x="211" y="32"/>
                  </a:cubicBezTo>
                  <a:cubicBezTo>
                    <a:pt x="50" y="107"/>
                    <a:pt x="0" y="362"/>
                    <a:pt x="141" y="468"/>
                  </a:cubicBezTo>
                  <a:lnTo>
                    <a:pt x="141" y="468"/>
                  </a:lnTo>
                  <a:cubicBezTo>
                    <a:pt x="169" y="575"/>
                    <a:pt x="288" y="656"/>
                    <a:pt x="404" y="656"/>
                  </a:cubicBezTo>
                  <a:cubicBezTo>
                    <a:pt x="432" y="656"/>
                    <a:pt x="460" y="651"/>
                    <a:pt x="486" y="641"/>
                  </a:cubicBezTo>
                  <a:cubicBezTo>
                    <a:pt x="651" y="574"/>
                    <a:pt x="724" y="366"/>
                    <a:pt x="675" y="195"/>
                  </a:cubicBezTo>
                  <a:cubicBezTo>
                    <a:pt x="641" y="71"/>
                    <a:pt x="500" y="0"/>
                    <a:pt x="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230700" y="4213800"/>
              <a:ext cx="11400" cy="13250"/>
            </a:xfrm>
            <a:custGeom>
              <a:avLst/>
              <a:gdLst/>
              <a:ahLst/>
              <a:cxnLst/>
              <a:rect l="l" t="t" r="r" b="b"/>
              <a:pathLst>
                <a:path w="456" h="530" extrusionOk="0">
                  <a:moveTo>
                    <a:pt x="229" y="0"/>
                  </a:moveTo>
                  <a:cubicBezTo>
                    <a:pt x="220" y="0"/>
                    <a:pt x="212" y="1"/>
                    <a:pt x="204" y="2"/>
                  </a:cubicBezTo>
                  <a:cubicBezTo>
                    <a:pt x="90" y="21"/>
                    <a:pt x="26" y="177"/>
                    <a:pt x="95" y="257"/>
                  </a:cubicBezTo>
                  <a:lnTo>
                    <a:pt x="95" y="257"/>
                  </a:lnTo>
                  <a:lnTo>
                    <a:pt x="1" y="167"/>
                  </a:lnTo>
                  <a:lnTo>
                    <a:pt x="1" y="167"/>
                  </a:lnTo>
                  <a:cubicBezTo>
                    <a:pt x="44" y="321"/>
                    <a:pt x="151" y="454"/>
                    <a:pt x="296" y="529"/>
                  </a:cubicBezTo>
                  <a:cubicBezTo>
                    <a:pt x="386" y="448"/>
                    <a:pt x="456" y="332"/>
                    <a:pt x="444" y="214"/>
                  </a:cubicBezTo>
                  <a:cubicBezTo>
                    <a:pt x="433" y="103"/>
                    <a:pt x="337"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4946932" y="4372580"/>
            <a:ext cx="1569048" cy="1222860"/>
            <a:chOff x="2543450" y="3795650"/>
            <a:chExt cx="336525" cy="262225"/>
          </a:xfrm>
        </p:grpSpPr>
        <p:sp>
          <p:nvSpPr>
            <p:cNvPr id="73" name="Google Shape;73;p2"/>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rot="10800000">
            <a:off x="2673085" y="-451950"/>
            <a:ext cx="1569048" cy="1222860"/>
            <a:chOff x="2543450" y="3795650"/>
            <a:chExt cx="336525" cy="262225"/>
          </a:xfrm>
        </p:grpSpPr>
        <p:sp>
          <p:nvSpPr>
            <p:cNvPr id="91" name="Google Shape;91;p2"/>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accent5"/>
        </a:solidFill>
        <a:effectLst/>
      </p:bgPr>
    </p:bg>
    <p:spTree>
      <p:nvGrpSpPr>
        <p:cNvPr id="1" name="Shape 738"/>
        <p:cNvGrpSpPr/>
        <p:nvPr/>
      </p:nvGrpSpPr>
      <p:grpSpPr>
        <a:xfrm>
          <a:off x="0" y="0"/>
          <a:ext cx="0" cy="0"/>
          <a:chOff x="0" y="0"/>
          <a:chExt cx="0" cy="0"/>
        </a:xfrm>
      </p:grpSpPr>
      <p:sp>
        <p:nvSpPr>
          <p:cNvPr id="739" name="Google Shape;739;p13"/>
          <p:cNvSpPr/>
          <p:nvPr/>
        </p:nvSpPr>
        <p:spPr>
          <a:xfrm>
            <a:off x="-1082885" y="3613548"/>
            <a:ext cx="3014010" cy="3026512"/>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rot="10800000">
            <a:off x="6622397" y="-1031117"/>
            <a:ext cx="3604480" cy="3619431"/>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1" name="Google Shape;741;p13"/>
          <p:cNvGrpSpPr/>
          <p:nvPr/>
        </p:nvGrpSpPr>
        <p:grpSpPr>
          <a:xfrm>
            <a:off x="1326790" y="4608563"/>
            <a:ext cx="886108" cy="690688"/>
            <a:chOff x="1694375" y="3723300"/>
            <a:chExt cx="336450" cy="262250"/>
          </a:xfrm>
        </p:grpSpPr>
        <p:sp>
          <p:nvSpPr>
            <p:cNvPr id="742" name="Google Shape;742;p13"/>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3"/>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13"/>
          <p:cNvGrpSpPr/>
          <p:nvPr/>
        </p:nvGrpSpPr>
        <p:grpSpPr>
          <a:xfrm rot="10800000">
            <a:off x="5663935" y="-205150"/>
            <a:ext cx="1569048" cy="1222860"/>
            <a:chOff x="2543450" y="3795650"/>
            <a:chExt cx="336525" cy="262225"/>
          </a:xfrm>
        </p:grpSpPr>
        <p:sp>
          <p:nvSpPr>
            <p:cNvPr id="760" name="Google Shape;760;p13"/>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3"/>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3"/>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3"/>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3"/>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3"/>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7" name="Google Shape;777;p13"/>
          <p:cNvSpPr/>
          <p:nvPr/>
        </p:nvSpPr>
        <p:spPr>
          <a:xfrm>
            <a:off x="8048069" y="2959856"/>
            <a:ext cx="999550" cy="1003696"/>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13"/>
          <p:cNvGrpSpPr/>
          <p:nvPr/>
        </p:nvGrpSpPr>
        <p:grpSpPr>
          <a:xfrm>
            <a:off x="8381353" y="2809975"/>
            <a:ext cx="886108" cy="690688"/>
            <a:chOff x="1694375" y="3723300"/>
            <a:chExt cx="336450" cy="262250"/>
          </a:xfrm>
        </p:grpSpPr>
        <p:sp>
          <p:nvSpPr>
            <p:cNvPr id="779" name="Google Shape;779;p13"/>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3"/>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3"/>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3"/>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13"/>
          <p:cNvSpPr txBox="1">
            <a:spLocks noGrp="1"/>
          </p:cNvSpPr>
          <p:nvPr>
            <p:ph type="title"/>
          </p:nvPr>
        </p:nvSpPr>
        <p:spPr>
          <a:xfrm>
            <a:off x="1326800" y="1847075"/>
            <a:ext cx="3157500" cy="3957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7" name="Google Shape;797;p13"/>
          <p:cNvSpPr txBox="1">
            <a:spLocks noGrp="1"/>
          </p:cNvSpPr>
          <p:nvPr>
            <p:ph type="subTitle" idx="1"/>
          </p:nvPr>
        </p:nvSpPr>
        <p:spPr>
          <a:xfrm>
            <a:off x="1326800" y="2242775"/>
            <a:ext cx="3157500" cy="5193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8" name="Google Shape;798;p13"/>
          <p:cNvSpPr txBox="1">
            <a:spLocks noGrp="1"/>
          </p:cNvSpPr>
          <p:nvPr>
            <p:ph type="title" idx="2" hasCustomPrompt="1"/>
          </p:nvPr>
        </p:nvSpPr>
        <p:spPr>
          <a:xfrm>
            <a:off x="1326800" y="1327700"/>
            <a:ext cx="474300" cy="5193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32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9" name="Google Shape;799;p13"/>
          <p:cNvSpPr txBox="1">
            <a:spLocks noGrp="1"/>
          </p:cNvSpPr>
          <p:nvPr>
            <p:ph type="title" idx="3"/>
          </p:nvPr>
        </p:nvSpPr>
        <p:spPr>
          <a:xfrm>
            <a:off x="713225" y="539500"/>
            <a:ext cx="7717500" cy="478200"/>
          </a:xfrm>
          <a:prstGeom prst="rect">
            <a:avLst/>
          </a:prstGeom>
        </p:spPr>
        <p:txBody>
          <a:bodyPr spcFirstLastPara="1" wrap="square" lIns="0" tIns="0" rIns="0" bIns="0" anchor="ctr" anchorCtr="0">
            <a:noAutofit/>
          </a:bodyPr>
          <a:lstStyle>
            <a:lvl1pPr lvl="0" rtl="0">
              <a:spcBef>
                <a:spcPts val="0"/>
              </a:spcBef>
              <a:spcAft>
                <a:spcPts val="0"/>
              </a:spcAft>
              <a:buClr>
                <a:schemeClr val="dk1"/>
              </a:buClr>
              <a:buSzPts val="3500"/>
              <a:buFont typeface="Bebas Neue"/>
              <a:buNone/>
              <a:defRPr sz="3700"/>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800" name="Google Shape;800;p13"/>
          <p:cNvSpPr txBox="1">
            <a:spLocks noGrp="1"/>
          </p:cNvSpPr>
          <p:nvPr>
            <p:ph type="title" idx="4"/>
          </p:nvPr>
        </p:nvSpPr>
        <p:spPr>
          <a:xfrm>
            <a:off x="4659650" y="1847075"/>
            <a:ext cx="3157500" cy="3957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1" name="Google Shape;801;p13"/>
          <p:cNvSpPr txBox="1">
            <a:spLocks noGrp="1"/>
          </p:cNvSpPr>
          <p:nvPr>
            <p:ph type="subTitle" idx="5"/>
          </p:nvPr>
        </p:nvSpPr>
        <p:spPr>
          <a:xfrm>
            <a:off x="4659650" y="2242775"/>
            <a:ext cx="3157500" cy="5193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2" name="Google Shape;802;p13"/>
          <p:cNvSpPr txBox="1">
            <a:spLocks noGrp="1"/>
          </p:cNvSpPr>
          <p:nvPr>
            <p:ph type="title" idx="6" hasCustomPrompt="1"/>
          </p:nvPr>
        </p:nvSpPr>
        <p:spPr>
          <a:xfrm>
            <a:off x="4659650" y="1327700"/>
            <a:ext cx="474300" cy="5193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32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3" name="Google Shape;803;p13"/>
          <p:cNvSpPr txBox="1">
            <a:spLocks noGrp="1"/>
          </p:cNvSpPr>
          <p:nvPr>
            <p:ph type="title" idx="7"/>
          </p:nvPr>
        </p:nvSpPr>
        <p:spPr>
          <a:xfrm>
            <a:off x="1326800" y="3415050"/>
            <a:ext cx="3157500" cy="3957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4" name="Google Shape;804;p13"/>
          <p:cNvSpPr txBox="1">
            <a:spLocks noGrp="1"/>
          </p:cNvSpPr>
          <p:nvPr>
            <p:ph type="subTitle" idx="8"/>
          </p:nvPr>
        </p:nvSpPr>
        <p:spPr>
          <a:xfrm>
            <a:off x="1326800" y="3810750"/>
            <a:ext cx="3157500" cy="5193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5" name="Google Shape;805;p13"/>
          <p:cNvSpPr txBox="1">
            <a:spLocks noGrp="1"/>
          </p:cNvSpPr>
          <p:nvPr>
            <p:ph type="title" idx="9" hasCustomPrompt="1"/>
          </p:nvPr>
        </p:nvSpPr>
        <p:spPr>
          <a:xfrm>
            <a:off x="1326800" y="2895675"/>
            <a:ext cx="474300" cy="5193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32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6" name="Google Shape;806;p13"/>
          <p:cNvSpPr txBox="1">
            <a:spLocks noGrp="1"/>
          </p:cNvSpPr>
          <p:nvPr>
            <p:ph type="title" idx="13"/>
          </p:nvPr>
        </p:nvSpPr>
        <p:spPr>
          <a:xfrm>
            <a:off x="4659650" y="3415050"/>
            <a:ext cx="3157500" cy="3957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7" name="Google Shape;807;p13"/>
          <p:cNvSpPr txBox="1">
            <a:spLocks noGrp="1"/>
          </p:cNvSpPr>
          <p:nvPr>
            <p:ph type="subTitle" idx="14"/>
          </p:nvPr>
        </p:nvSpPr>
        <p:spPr>
          <a:xfrm>
            <a:off x="4659650" y="3810750"/>
            <a:ext cx="3157500" cy="5193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8" name="Google Shape;808;p13"/>
          <p:cNvSpPr txBox="1">
            <a:spLocks noGrp="1"/>
          </p:cNvSpPr>
          <p:nvPr>
            <p:ph type="title" idx="15" hasCustomPrompt="1"/>
          </p:nvPr>
        </p:nvSpPr>
        <p:spPr>
          <a:xfrm>
            <a:off x="4659650" y="2895675"/>
            <a:ext cx="474300" cy="5193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32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5"/>
        </a:solidFill>
        <a:effectLst/>
      </p:bgPr>
    </p:bg>
    <p:spTree>
      <p:nvGrpSpPr>
        <p:cNvPr id="1" name="Shape 958"/>
        <p:cNvGrpSpPr/>
        <p:nvPr/>
      </p:nvGrpSpPr>
      <p:grpSpPr>
        <a:xfrm>
          <a:off x="0" y="0"/>
          <a:ext cx="0" cy="0"/>
          <a:chOff x="0" y="0"/>
          <a:chExt cx="0" cy="0"/>
        </a:xfrm>
      </p:grpSpPr>
      <p:grpSp>
        <p:nvGrpSpPr>
          <p:cNvPr id="959" name="Google Shape;959;p16"/>
          <p:cNvGrpSpPr/>
          <p:nvPr/>
        </p:nvGrpSpPr>
        <p:grpSpPr>
          <a:xfrm>
            <a:off x="-1866035" y="-2329171"/>
            <a:ext cx="12876071" cy="9801842"/>
            <a:chOff x="-1866035" y="-2329171"/>
            <a:chExt cx="12876071" cy="9801842"/>
          </a:xfrm>
        </p:grpSpPr>
        <p:sp>
          <p:nvSpPr>
            <p:cNvPr id="960" name="Google Shape;960;p16"/>
            <p:cNvSpPr/>
            <p:nvPr/>
          </p:nvSpPr>
          <p:spPr>
            <a:xfrm>
              <a:off x="-1866035" y="2702693"/>
              <a:ext cx="6045005" cy="4769978"/>
            </a:xfrm>
            <a:custGeom>
              <a:avLst/>
              <a:gdLst/>
              <a:ahLst/>
              <a:cxnLst/>
              <a:rect l="l" t="t" r="r" b="b"/>
              <a:pathLst>
                <a:path w="75203" h="59341" extrusionOk="0">
                  <a:moveTo>
                    <a:pt x="26376" y="1"/>
                  </a:moveTo>
                  <a:cubicBezTo>
                    <a:pt x="25776" y="1"/>
                    <a:pt x="25120" y="63"/>
                    <a:pt x="24395" y="196"/>
                  </a:cubicBezTo>
                  <a:cubicBezTo>
                    <a:pt x="20489" y="918"/>
                    <a:pt x="16587" y="2653"/>
                    <a:pt x="13597" y="4933"/>
                  </a:cubicBezTo>
                  <a:cubicBezTo>
                    <a:pt x="9599" y="7978"/>
                    <a:pt x="9121" y="11455"/>
                    <a:pt x="7229" y="15534"/>
                  </a:cubicBezTo>
                  <a:cubicBezTo>
                    <a:pt x="5815" y="18591"/>
                    <a:pt x="2405" y="20604"/>
                    <a:pt x="861" y="23574"/>
                  </a:cubicBezTo>
                  <a:cubicBezTo>
                    <a:pt x="186" y="24869"/>
                    <a:pt x="1" y="26433"/>
                    <a:pt x="774" y="27691"/>
                  </a:cubicBezTo>
                  <a:cubicBezTo>
                    <a:pt x="3202" y="31657"/>
                    <a:pt x="10401" y="29797"/>
                    <a:pt x="11294" y="35203"/>
                  </a:cubicBezTo>
                  <a:cubicBezTo>
                    <a:pt x="11902" y="38911"/>
                    <a:pt x="9289" y="41736"/>
                    <a:pt x="6858" y="44459"/>
                  </a:cubicBezTo>
                  <a:cubicBezTo>
                    <a:pt x="3211" y="48547"/>
                    <a:pt x="5123" y="54898"/>
                    <a:pt x="10204" y="57372"/>
                  </a:cubicBezTo>
                  <a:cubicBezTo>
                    <a:pt x="11207" y="57862"/>
                    <a:pt x="12293" y="58201"/>
                    <a:pt x="13394" y="58488"/>
                  </a:cubicBezTo>
                  <a:cubicBezTo>
                    <a:pt x="15456" y="59022"/>
                    <a:pt x="17670" y="59341"/>
                    <a:pt x="19846" y="59341"/>
                  </a:cubicBezTo>
                  <a:cubicBezTo>
                    <a:pt x="23225" y="59341"/>
                    <a:pt x="26512" y="58574"/>
                    <a:pt x="28998" y="56657"/>
                  </a:cubicBezTo>
                  <a:cubicBezTo>
                    <a:pt x="31797" y="54501"/>
                    <a:pt x="33112" y="51262"/>
                    <a:pt x="33915" y="48098"/>
                  </a:cubicBezTo>
                  <a:cubicBezTo>
                    <a:pt x="34888" y="44231"/>
                    <a:pt x="34923" y="39378"/>
                    <a:pt x="38762" y="36698"/>
                  </a:cubicBezTo>
                  <a:cubicBezTo>
                    <a:pt x="39979" y="35849"/>
                    <a:pt x="41508" y="35400"/>
                    <a:pt x="43026" y="35070"/>
                  </a:cubicBezTo>
                  <a:cubicBezTo>
                    <a:pt x="47546" y="34090"/>
                    <a:pt x="52257" y="34009"/>
                    <a:pt x="56878" y="33485"/>
                  </a:cubicBezTo>
                  <a:cubicBezTo>
                    <a:pt x="61499" y="32961"/>
                    <a:pt x="66227" y="31912"/>
                    <a:pt x="69805" y="29339"/>
                  </a:cubicBezTo>
                  <a:cubicBezTo>
                    <a:pt x="71769" y="27925"/>
                    <a:pt x="73296" y="25993"/>
                    <a:pt x="73997" y="23858"/>
                  </a:cubicBezTo>
                  <a:cubicBezTo>
                    <a:pt x="75202" y="20190"/>
                    <a:pt x="74956" y="14752"/>
                    <a:pt x="72123" y="11608"/>
                  </a:cubicBezTo>
                  <a:cubicBezTo>
                    <a:pt x="70437" y="9731"/>
                    <a:pt x="67424" y="9115"/>
                    <a:pt x="64430" y="9115"/>
                  </a:cubicBezTo>
                  <a:cubicBezTo>
                    <a:pt x="62444" y="9115"/>
                    <a:pt x="60466" y="9386"/>
                    <a:pt x="58888" y="9740"/>
                  </a:cubicBezTo>
                  <a:cubicBezTo>
                    <a:pt x="57547" y="10041"/>
                    <a:pt x="56316" y="10620"/>
                    <a:pt x="55096" y="11185"/>
                  </a:cubicBezTo>
                  <a:cubicBezTo>
                    <a:pt x="52376" y="12437"/>
                    <a:pt x="49533" y="13651"/>
                    <a:pt x="46462" y="13900"/>
                  </a:cubicBezTo>
                  <a:cubicBezTo>
                    <a:pt x="46106" y="13929"/>
                    <a:pt x="45756" y="13943"/>
                    <a:pt x="45414" y="13943"/>
                  </a:cubicBezTo>
                  <a:cubicBezTo>
                    <a:pt x="41819" y="13943"/>
                    <a:pt x="39070" y="12358"/>
                    <a:pt x="37432" y="9519"/>
                  </a:cubicBezTo>
                  <a:cubicBezTo>
                    <a:pt x="36966" y="8708"/>
                    <a:pt x="36186" y="8091"/>
                    <a:pt x="35662" y="7312"/>
                  </a:cubicBezTo>
                  <a:cubicBezTo>
                    <a:pt x="35398" y="6918"/>
                    <a:pt x="35239" y="6477"/>
                    <a:pt x="34961" y="6089"/>
                  </a:cubicBezTo>
                  <a:cubicBezTo>
                    <a:pt x="34683" y="5701"/>
                    <a:pt x="34231" y="5284"/>
                    <a:pt x="33877" y="4878"/>
                  </a:cubicBezTo>
                  <a:cubicBezTo>
                    <a:pt x="31549" y="2232"/>
                    <a:pt x="29965" y="1"/>
                    <a:pt x="26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6"/>
            <p:cNvSpPr/>
            <p:nvPr/>
          </p:nvSpPr>
          <p:spPr>
            <a:xfrm>
              <a:off x="6072460" y="-2329171"/>
              <a:ext cx="4937575" cy="5865109"/>
            </a:xfrm>
            <a:custGeom>
              <a:avLst/>
              <a:gdLst/>
              <a:ahLst/>
              <a:cxnLst/>
              <a:rect l="l" t="t" r="r" b="b"/>
              <a:pathLst>
                <a:path w="61426" h="72965" extrusionOk="0">
                  <a:moveTo>
                    <a:pt x="15572" y="0"/>
                  </a:moveTo>
                  <a:cubicBezTo>
                    <a:pt x="12146" y="0"/>
                    <a:pt x="8239" y="1172"/>
                    <a:pt x="6049" y="3794"/>
                  </a:cubicBezTo>
                  <a:cubicBezTo>
                    <a:pt x="3361" y="7022"/>
                    <a:pt x="4647" y="13378"/>
                    <a:pt x="6087" y="17165"/>
                  </a:cubicBezTo>
                  <a:cubicBezTo>
                    <a:pt x="6577" y="18448"/>
                    <a:pt x="7327" y="19581"/>
                    <a:pt x="8057" y="20711"/>
                  </a:cubicBezTo>
                  <a:cubicBezTo>
                    <a:pt x="9688" y="23223"/>
                    <a:pt x="11293" y="25865"/>
                    <a:pt x="11977" y="28869"/>
                  </a:cubicBezTo>
                  <a:cubicBezTo>
                    <a:pt x="13431" y="35246"/>
                    <a:pt x="8918" y="38416"/>
                    <a:pt x="4885" y="42437"/>
                  </a:cubicBezTo>
                  <a:cubicBezTo>
                    <a:pt x="3129" y="44190"/>
                    <a:pt x="1530" y="46270"/>
                    <a:pt x="1121" y="48718"/>
                  </a:cubicBezTo>
                  <a:cubicBezTo>
                    <a:pt x="0" y="55439"/>
                    <a:pt x="4552" y="60530"/>
                    <a:pt x="10010" y="63682"/>
                  </a:cubicBezTo>
                  <a:cubicBezTo>
                    <a:pt x="14361" y="66197"/>
                    <a:pt x="19148" y="67735"/>
                    <a:pt x="23430" y="70432"/>
                  </a:cubicBezTo>
                  <a:cubicBezTo>
                    <a:pt x="25145" y="71513"/>
                    <a:pt x="26889" y="72715"/>
                    <a:pt x="28899" y="72933"/>
                  </a:cubicBezTo>
                  <a:cubicBezTo>
                    <a:pt x="29096" y="72954"/>
                    <a:pt x="29286" y="72964"/>
                    <a:pt x="29470" y="72964"/>
                  </a:cubicBezTo>
                  <a:cubicBezTo>
                    <a:pt x="32381" y="72964"/>
                    <a:pt x="33785" y="70371"/>
                    <a:pt x="34216" y="67709"/>
                  </a:cubicBezTo>
                  <a:cubicBezTo>
                    <a:pt x="34665" y="64957"/>
                    <a:pt x="34969" y="61625"/>
                    <a:pt x="38075" y="60640"/>
                  </a:cubicBezTo>
                  <a:cubicBezTo>
                    <a:pt x="38754" y="60425"/>
                    <a:pt x="39419" y="60330"/>
                    <a:pt x="40071" y="60330"/>
                  </a:cubicBezTo>
                  <a:cubicBezTo>
                    <a:pt x="42858" y="60330"/>
                    <a:pt x="45407" y="62076"/>
                    <a:pt x="47873" y="63708"/>
                  </a:cubicBezTo>
                  <a:cubicBezTo>
                    <a:pt x="49160" y="64562"/>
                    <a:pt x="50563" y="64952"/>
                    <a:pt x="51952" y="64952"/>
                  </a:cubicBezTo>
                  <a:cubicBezTo>
                    <a:pt x="55489" y="64952"/>
                    <a:pt x="58939" y="62419"/>
                    <a:pt x="60177" y="58554"/>
                  </a:cubicBezTo>
                  <a:cubicBezTo>
                    <a:pt x="60519" y="57494"/>
                    <a:pt x="60699" y="56367"/>
                    <a:pt x="60826" y="55242"/>
                  </a:cubicBezTo>
                  <a:cubicBezTo>
                    <a:pt x="61426" y="49839"/>
                    <a:pt x="60493" y="43654"/>
                    <a:pt x="56788" y="40052"/>
                  </a:cubicBezTo>
                  <a:cubicBezTo>
                    <a:pt x="54252" y="37593"/>
                    <a:pt x="50863" y="36753"/>
                    <a:pt x="47615" y="36414"/>
                  </a:cubicBezTo>
                  <a:cubicBezTo>
                    <a:pt x="43646" y="35996"/>
                    <a:pt x="38840" y="36657"/>
                    <a:pt x="35641" y="33241"/>
                  </a:cubicBezTo>
                  <a:cubicBezTo>
                    <a:pt x="34627" y="32155"/>
                    <a:pt x="33967" y="30706"/>
                    <a:pt x="33422" y="29249"/>
                  </a:cubicBezTo>
                  <a:cubicBezTo>
                    <a:pt x="31808" y="24915"/>
                    <a:pt x="31055" y="20265"/>
                    <a:pt x="29876" y="15768"/>
                  </a:cubicBezTo>
                  <a:cubicBezTo>
                    <a:pt x="28699" y="11269"/>
                    <a:pt x="26990" y="6738"/>
                    <a:pt x="23931" y="3563"/>
                  </a:cubicBezTo>
                  <a:cubicBezTo>
                    <a:pt x="22253" y="1821"/>
                    <a:pt x="20121" y="581"/>
                    <a:pt x="17910" y="196"/>
                  </a:cubicBezTo>
                  <a:cubicBezTo>
                    <a:pt x="17178" y="67"/>
                    <a:pt x="16389" y="0"/>
                    <a:pt x="1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6"/>
            <p:cNvSpPr/>
            <p:nvPr/>
          </p:nvSpPr>
          <p:spPr>
            <a:xfrm>
              <a:off x="502837" y="-2006033"/>
              <a:ext cx="3604592" cy="3619544"/>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3" name="Google Shape;963;p16"/>
          <p:cNvSpPr/>
          <p:nvPr/>
        </p:nvSpPr>
        <p:spPr>
          <a:xfrm rot="-6299746">
            <a:off x="6177561" y="3951846"/>
            <a:ext cx="797216" cy="800522"/>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4" name="Google Shape;964;p16"/>
          <p:cNvGrpSpPr/>
          <p:nvPr/>
        </p:nvGrpSpPr>
        <p:grpSpPr>
          <a:xfrm>
            <a:off x="3685903" y="3946388"/>
            <a:ext cx="886108" cy="690688"/>
            <a:chOff x="1694375" y="3723300"/>
            <a:chExt cx="336450" cy="262250"/>
          </a:xfrm>
        </p:grpSpPr>
        <p:sp>
          <p:nvSpPr>
            <p:cNvPr id="965" name="Google Shape;965;p16"/>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6"/>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6"/>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6"/>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6"/>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6"/>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6"/>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6"/>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6"/>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6"/>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6"/>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6"/>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6"/>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16"/>
          <p:cNvGrpSpPr/>
          <p:nvPr/>
        </p:nvGrpSpPr>
        <p:grpSpPr>
          <a:xfrm rot="-5400000">
            <a:off x="-682740" y="2090525"/>
            <a:ext cx="1569048" cy="1222860"/>
            <a:chOff x="2543450" y="3795650"/>
            <a:chExt cx="336525" cy="262225"/>
          </a:xfrm>
        </p:grpSpPr>
        <p:sp>
          <p:nvSpPr>
            <p:cNvPr id="983" name="Google Shape;983;p16"/>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6"/>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6"/>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6"/>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6"/>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6"/>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6"/>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6"/>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6"/>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6"/>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6"/>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6"/>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6"/>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16"/>
          <p:cNvGrpSpPr/>
          <p:nvPr/>
        </p:nvGrpSpPr>
        <p:grpSpPr>
          <a:xfrm rot="5400000">
            <a:off x="8257685" y="2867275"/>
            <a:ext cx="1569048" cy="1222860"/>
            <a:chOff x="2543450" y="3795650"/>
            <a:chExt cx="336525" cy="262225"/>
          </a:xfrm>
        </p:grpSpPr>
        <p:sp>
          <p:nvSpPr>
            <p:cNvPr id="1001" name="Google Shape;1001;p16"/>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6"/>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6"/>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6"/>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6"/>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6"/>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6"/>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6"/>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6"/>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6"/>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6"/>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6"/>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6"/>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6"/>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6"/>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6"/>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6"/>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16"/>
          <p:cNvGrpSpPr/>
          <p:nvPr/>
        </p:nvGrpSpPr>
        <p:grpSpPr>
          <a:xfrm>
            <a:off x="6179853" y="539488"/>
            <a:ext cx="886108" cy="690688"/>
            <a:chOff x="1694375" y="3723300"/>
            <a:chExt cx="336450" cy="262250"/>
          </a:xfrm>
        </p:grpSpPr>
        <p:sp>
          <p:nvSpPr>
            <p:cNvPr id="1019" name="Google Shape;1019;p16"/>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6"/>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6"/>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6"/>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6"/>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6"/>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6"/>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6"/>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6"/>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6"/>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6"/>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6"/>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6"/>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6"/>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6"/>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6"/>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16"/>
          <p:cNvGrpSpPr/>
          <p:nvPr/>
        </p:nvGrpSpPr>
        <p:grpSpPr>
          <a:xfrm rot="900196">
            <a:off x="2836059" y="516162"/>
            <a:ext cx="375964" cy="625296"/>
            <a:chOff x="2773825" y="4448550"/>
            <a:chExt cx="494550" cy="822525"/>
          </a:xfrm>
        </p:grpSpPr>
        <p:sp>
          <p:nvSpPr>
            <p:cNvPr id="1037" name="Google Shape;1037;p16"/>
            <p:cNvSpPr/>
            <p:nvPr/>
          </p:nvSpPr>
          <p:spPr>
            <a:xfrm>
              <a:off x="2773825" y="4448550"/>
              <a:ext cx="494550" cy="822525"/>
            </a:xfrm>
            <a:custGeom>
              <a:avLst/>
              <a:gdLst/>
              <a:ahLst/>
              <a:cxnLst/>
              <a:rect l="l" t="t" r="r" b="b"/>
              <a:pathLst>
                <a:path w="19782" h="32901" extrusionOk="0">
                  <a:moveTo>
                    <a:pt x="5682" y="0"/>
                  </a:moveTo>
                  <a:cubicBezTo>
                    <a:pt x="4459" y="0"/>
                    <a:pt x="3341" y="720"/>
                    <a:pt x="2872" y="2995"/>
                  </a:cubicBezTo>
                  <a:cubicBezTo>
                    <a:pt x="2332" y="5616"/>
                    <a:pt x="4422" y="8464"/>
                    <a:pt x="5673" y="9771"/>
                  </a:cubicBezTo>
                  <a:cubicBezTo>
                    <a:pt x="7184" y="11367"/>
                    <a:pt x="6847" y="15123"/>
                    <a:pt x="6597" y="17869"/>
                  </a:cubicBezTo>
                  <a:cubicBezTo>
                    <a:pt x="6346" y="20615"/>
                    <a:pt x="6346" y="22924"/>
                    <a:pt x="4562" y="24512"/>
                  </a:cubicBezTo>
                  <a:cubicBezTo>
                    <a:pt x="3170" y="25740"/>
                    <a:pt x="924" y="26163"/>
                    <a:pt x="243" y="27892"/>
                  </a:cubicBezTo>
                  <a:cubicBezTo>
                    <a:pt x="9" y="28479"/>
                    <a:pt x="1" y="29144"/>
                    <a:pt x="87" y="29770"/>
                  </a:cubicBezTo>
                  <a:cubicBezTo>
                    <a:pt x="173" y="30396"/>
                    <a:pt x="431" y="31257"/>
                    <a:pt x="947" y="31789"/>
                  </a:cubicBezTo>
                  <a:cubicBezTo>
                    <a:pt x="1557" y="32405"/>
                    <a:pt x="2448" y="32637"/>
                    <a:pt x="3330" y="32637"/>
                  </a:cubicBezTo>
                  <a:cubicBezTo>
                    <a:pt x="3478" y="32637"/>
                    <a:pt x="3626" y="32631"/>
                    <a:pt x="3772" y="32618"/>
                  </a:cubicBezTo>
                  <a:cubicBezTo>
                    <a:pt x="5087" y="32493"/>
                    <a:pt x="6339" y="31961"/>
                    <a:pt x="7332" y="31092"/>
                  </a:cubicBezTo>
                  <a:cubicBezTo>
                    <a:pt x="8610" y="32000"/>
                    <a:pt x="9996" y="32901"/>
                    <a:pt x="11583" y="32901"/>
                  </a:cubicBezTo>
                  <a:cubicBezTo>
                    <a:pt x="11706" y="32901"/>
                    <a:pt x="11831" y="32895"/>
                    <a:pt x="11957" y="32884"/>
                  </a:cubicBezTo>
                  <a:cubicBezTo>
                    <a:pt x="12966" y="32790"/>
                    <a:pt x="13905" y="32258"/>
                    <a:pt x="14335" y="31351"/>
                  </a:cubicBezTo>
                  <a:cubicBezTo>
                    <a:pt x="15024" y="29880"/>
                    <a:pt x="14046" y="28440"/>
                    <a:pt x="13263" y="27149"/>
                  </a:cubicBezTo>
                  <a:cubicBezTo>
                    <a:pt x="12481" y="25858"/>
                    <a:pt x="11839" y="24442"/>
                    <a:pt x="11831" y="22939"/>
                  </a:cubicBezTo>
                  <a:cubicBezTo>
                    <a:pt x="11831" y="22274"/>
                    <a:pt x="11949" y="21609"/>
                    <a:pt x="12074" y="20960"/>
                  </a:cubicBezTo>
                  <a:cubicBezTo>
                    <a:pt x="12457" y="19043"/>
                    <a:pt x="13224" y="16179"/>
                    <a:pt x="13756" y="14270"/>
                  </a:cubicBezTo>
                  <a:cubicBezTo>
                    <a:pt x="14116" y="12987"/>
                    <a:pt x="14773" y="11805"/>
                    <a:pt x="15673" y="10819"/>
                  </a:cubicBezTo>
                  <a:cubicBezTo>
                    <a:pt x="16714" y="9692"/>
                    <a:pt x="18044" y="8245"/>
                    <a:pt x="18482" y="7783"/>
                  </a:cubicBezTo>
                  <a:cubicBezTo>
                    <a:pt x="19233" y="6993"/>
                    <a:pt x="19781" y="5945"/>
                    <a:pt x="19734" y="4849"/>
                  </a:cubicBezTo>
                  <a:cubicBezTo>
                    <a:pt x="19687" y="3755"/>
                    <a:pt x="19414" y="1398"/>
                    <a:pt x="16642" y="1398"/>
                  </a:cubicBezTo>
                  <a:cubicBezTo>
                    <a:pt x="16637" y="1398"/>
                    <a:pt x="16632" y="1398"/>
                    <a:pt x="16628" y="1398"/>
                  </a:cubicBezTo>
                  <a:cubicBezTo>
                    <a:pt x="13834" y="1406"/>
                    <a:pt x="11777" y="3237"/>
                    <a:pt x="11777" y="3237"/>
                  </a:cubicBezTo>
                  <a:cubicBezTo>
                    <a:pt x="10712" y="2353"/>
                    <a:pt x="9578" y="1563"/>
                    <a:pt x="8389" y="866"/>
                  </a:cubicBezTo>
                  <a:cubicBezTo>
                    <a:pt x="7580" y="407"/>
                    <a:pt x="6601" y="0"/>
                    <a:pt x="56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a:off x="2773825" y="4487225"/>
              <a:ext cx="494550" cy="783850"/>
            </a:xfrm>
            <a:custGeom>
              <a:avLst/>
              <a:gdLst/>
              <a:ahLst/>
              <a:cxnLst/>
              <a:rect l="l" t="t" r="r" b="b"/>
              <a:pathLst>
                <a:path w="19782" h="31354" extrusionOk="0">
                  <a:moveTo>
                    <a:pt x="17723" y="0"/>
                  </a:moveTo>
                  <a:cubicBezTo>
                    <a:pt x="17997" y="798"/>
                    <a:pt x="17770" y="1722"/>
                    <a:pt x="17262" y="2230"/>
                  </a:cubicBezTo>
                  <a:cubicBezTo>
                    <a:pt x="11737" y="8678"/>
                    <a:pt x="7129" y="15133"/>
                    <a:pt x="9437" y="24334"/>
                  </a:cubicBezTo>
                  <a:cubicBezTo>
                    <a:pt x="9437" y="24796"/>
                    <a:pt x="8975" y="26181"/>
                    <a:pt x="8044" y="26181"/>
                  </a:cubicBezTo>
                  <a:cubicBezTo>
                    <a:pt x="7809" y="26204"/>
                    <a:pt x="7580" y="26216"/>
                    <a:pt x="7357" y="26216"/>
                  </a:cubicBezTo>
                  <a:cubicBezTo>
                    <a:pt x="5357" y="26216"/>
                    <a:pt x="3869" y="25296"/>
                    <a:pt x="3052" y="23959"/>
                  </a:cubicBezTo>
                  <a:cubicBezTo>
                    <a:pt x="1894" y="24600"/>
                    <a:pt x="713" y="25164"/>
                    <a:pt x="243" y="26345"/>
                  </a:cubicBezTo>
                  <a:cubicBezTo>
                    <a:pt x="9" y="26932"/>
                    <a:pt x="1" y="27597"/>
                    <a:pt x="87" y="28223"/>
                  </a:cubicBezTo>
                  <a:cubicBezTo>
                    <a:pt x="173" y="28849"/>
                    <a:pt x="431" y="29710"/>
                    <a:pt x="947" y="30242"/>
                  </a:cubicBezTo>
                  <a:cubicBezTo>
                    <a:pt x="1557" y="30858"/>
                    <a:pt x="2448" y="31090"/>
                    <a:pt x="3330" y="31090"/>
                  </a:cubicBezTo>
                  <a:cubicBezTo>
                    <a:pt x="3478" y="31090"/>
                    <a:pt x="3626" y="31084"/>
                    <a:pt x="3772" y="31071"/>
                  </a:cubicBezTo>
                  <a:cubicBezTo>
                    <a:pt x="5087" y="30946"/>
                    <a:pt x="6339" y="30414"/>
                    <a:pt x="7332" y="29545"/>
                  </a:cubicBezTo>
                  <a:cubicBezTo>
                    <a:pt x="8610" y="30453"/>
                    <a:pt x="9996" y="31354"/>
                    <a:pt x="11583" y="31354"/>
                  </a:cubicBezTo>
                  <a:cubicBezTo>
                    <a:pt x="11706" y="31354"/>
                    <a:pt x="11831" y="31348"/>
                    <a:pt x="11957" y="31337"/>
                  </a:cubicBezTo>
                  <a:cubicBezTo>
                    <a:pt x="12966" y="31251"/>
                    <a:pt x="13905" y="30711"/>
                    <a:pt x="14335" y="29804"/>
                  </a:cubicBezTo>
                  <a:cubicBezTo>
                    <a:pt x="15024" y="28333"/>
                    <a:pt x="14046" y="26893"/>
                    <a:pt x="13263" y="25602"/>
                  </a:cubicBezTo>
                  <a:cubicBezTo>
                    <a:pt x="12481" y="24311"/>
                    <a:pt x="11839" y="22895"/>
                    <a:pt x="11831" y="21392"/>
                  </a:cubicBezTo>
                  <a:cubicBezTo>
                    <a:pt x="11831" y="20727"/>
                    <a:pt x="11949" y="20062"/>
                    <a:pt x="12074" y="19413"/>
                  </a:cubicBezTo>
                  <a:cubicBezTo>
                    <a:pt x="12457" y="17496"/>
                    <a:pt x="13224" y="14632"/>
                    <a:pt x="13756" y="12723"/>
                  </a:cubicBezTo>
                  <a:cubicBezTo>
                    <a:pt x="14116" y="11440"/>
                    <a:pt x="14773" y="10258"/>
                    <a:pt x="15673" y="9272"/>
                  </a:cubicBezTo>
                  <a:cubicBezTo>
                    <a:pt x="16714" y="8145"/>
                    <a:pt x="18044" y="6698"/>
                    <a:pt x="18482" y="6236"/>
                  </a:cubicBezTo>
                  <a:cubicBezTo>
                    <a:pt x="19233" y="5446"/>
                    <a:pt x="19781" y="4398"/>
                    <a:pt x="19734" y="3302"/>
                  </a:cubicBezTo>
                  <a:cubicBezTo>
                    <a:pt x="19687" y="2207"/>
                    <a:pt x="19492" y="509"/>
                    <a:pt x="17723" y="0"/>
                  </a:cubicBez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16"/>
          <p:cNvGrpSpPr/>
          <p:nvPr/>
        </p:nvGrpSpPr>
        <p:grpSpPr>
          <a:xfrm rot="10800000">
            <a:off x="1261003" y="-151187"/>
            <a:ext cx="886108" cy="690688"/>
            <a:chOff x="1694375" y="3723300"/>
            <a:chExt cx="336450" cy="262250"/>
          </a:xfrm>
        </p:grpSpPr>
        <p:sp>
          <p:nvSpPr>
            <p:cNvPr id="1040" name="Google Shape;1040;p16"/>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6"/>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6"/>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6"/>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6"/>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6"/>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6"/>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6"/>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6"/>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6"/>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6"/>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6"/>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6"/>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6"/>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6"/>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6"/>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6"/>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7" name="Google Shape;1057;p16"/>
          <p:cNvSpPr txBox="1">
            <a:spLocks noGrp="1"/>
          </p:cNvSpPr>
          <p:nvPr>
            <p:ph type="title"/>
          </p:nvPr>
        </p:nvSpPr>
        <p:spPr>
          <a:xfrm>
            <a:off x="5709025" y="3100288"/>
            <a:ext cx="2465100" cy="5319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58" name="Google Shape;1058;p16"/>
          <p:cNvSpPr txBox="1">
            <a:spLocks noGrp="1"/>
          </p:cNvSpPr>
          <p:nvPr>
            <p:ph type="subTitle" idx="1"/>
          </p:nvPr>
        </p:nvSpPr>
        <p:spPr>
          <a:xfrm>
            <a:off x="969750" y="1511313"/>
            <a:ext cx="7204500" cy="14784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1059"/>
        <p:cNvGrpSpPr/>
        <p:nvPr/>
      </p:nvGrpSpPr>
      <p:grpSpPr>
        <a:xfrm>
          <a:off x="0" y="0"/>
          <a:ext cx="0" cy="0"/>
          <a:chOff x="0" y="0"/>
          <a:chExt cx="0" cy="0"/>
        </a:xfrm>
      </p:grpSpPr>
      <p:sp>
        <p:nvSpPr>
          <p:cNvPr id="1060" name="Google Shape;1060;p17"/>
          <p:cNvSpPr txBox="1">
            <a:spLocks noGrp="1"/>
          </p:cNvSpPr>
          <p:nvPr>
            <p:ph type="title"/>
          </p:nvPr>
        </p:nvSpPr>
        <p:spPr>
          <a:xfrm>
            <a:off x="713225" y="882400"/>
            <a:ext cx="4272900" cy="1186200"/>
          </a:xfrm>
          <a:prstGeom prst="rect">
            <a:avLst/>
          </a:prstGeom>
        </p:spPr>
        <p:txBody>
          <a:bodyPr spcFirstLastPara="1" wrap="square" lIns="0" tIns="0" rIns="0" bIns="0"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61" name="Google Shape;1061;p17"/>
          <p:cNvSpPr txBox="1">
            <a:spLocks noGrp="1"/>
          </p:cNvSpPr>
          <p:nvPr>
            <p:ph type="subTitle" idx="1"/>
          </p:nvPr>
        </p:nvSpPr>
        <p:spPr>
          <a:xfrm>
            <a:off x="713225" y="2180100"/>
            <a:ext cx="3750600" cy="759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2" name="Google Shape;1062;p17"/>
          <p:cNvSpPr/>
          <p:nvPr/>
        </p:nvSpPr>
        <p:spPr>
          <a:xfrm flipH="1">
            <a:off x="5498270" y="3297100"/>
            <a:ext cx="6045005" cy="4769978"/>
          </a:xfrm>
          <a:custGeom>
            <a:avLst/>
            <a:gdLst/>
            <a:ahLst/>
            <a:cxnLst/>
            <a:rect l="l" t="t" r="r" b="b"/>
            <a:pathLst>
              <a:path w="75203" h="59341" extrusionOk="0">
                <a:moveTo>
                  <a:pt x="26376" y="1"/>
                </a:moveTo>
                <a:cubicBezTo>
                  <a:pt x="25776" y="1"/>
                  <a:pt x="25120" y="63"/>
                  <a:pt x="24395" y="196"/>
                </a:cubicBezTo>
                <a:cubicBezTo>
                  <a:pt x="20489" y="918"/>
                  <a:pt x="16587" y="2653"/>
                  <a:pt x="13597" y="4933"/>
                </a:cubicBezTo>
                <a:cubicBezTo>
                  <a:pt x="9599" y="7978"/>
                  <a:pt x="9121" y="11455"/>
                  <a:pt x="7229" y="15534"/>
                </a:cubicBezTo>
                <a:cubicBezTo>
                  <a:pt x="5815" y="18591"/>
                  <a:pt x="2405" y="20604"/>
                  <a:pt x="861" y="23574"/>
                </a:cubicBezTo>
                <a:cubicBezTo>
                  <a:pt x="186" y="24869"/>
                  <a:pt x="1" y="26433"/>
                  <a:pt x="774" y="27691"/>
                </a:cubicBezTo>
                <a:cubicBezTo>
                  <a:pt x="3202" y="31657"/>
                  <a:pt x="10401" y="29797"/>
                  <a:pt x="11294" y="35203"/>
                </a:cubicBezTo>
                <a:cubicBezTo>
                  <a:pt x="11902" y="38911"/>
                  <a:pt x="9289" y="41736"/>
                  <a:pt x="6858" y="44459"/>
                </a:cubicBezTo>
                <a:cubicBezTo>
                  <a:pt x="3211" y="48547"/>
                  <a:pt x="5123" y="54898"/>
                  <a:pt x="10204" y="57372"/>
                </a:cubicBezTo>
                <a:cubicBezTo>
                  <a:pt x="11207" y="57862"/>
                  <a:pt x="12293" y="58201"/>
                  <a:pt x="13394" y="58488"/>
                </a:cubicBezTo>
                <a:cubicBezTo>
                  <a:pt x="15456" y="59022"/>
                  <a:pt x="17670" y="59341"/>
                  <a:pt x="19846" y="59341"/>
                </a:cubicBezTo>
                <a:cubicBezTo>
                  <a:pt x="23225" y="59341"/>
                  <a:pt x="26512" y="58574"/>
                  <a:pt x="28998" y="56657"/>
                </a:cubicBezTo>
                <a:cubicBezTo>
                  <a:pt x="31797" y="54501"/>
                  <a:pt x="33112" y="51262"/>
                  <a:pt x="33915" y="48098"/>
                </a:cubicBezTo>
                <a:cubicBezTo>
                  <a:pt x="34888" y="44231"/>
                  <a:pt x="34923" y="39378"/>
                  <a:pt x="38762" y="36698"/>
                </a:cubicBezTo>
                <a:cubicBezTo>
                  <a:pt x="39979" y="35849"/>
                  <a:pt x="41508" y="35400"/>
                  <a:pt x="43026" y="35070"/>
                </a:cubicBezTo>
                <a:cubicBezTo>
                  <a:pt x="47546" y="34090"/>
                  <a:pt x="52257" y="34009"/>
                  <a:pt x="56878" y="33485"/>
                </a:cubicBezTo>
                <a:cubicBezTo>
                  <a:pt x="61499" y="32961"/>
                  <a:pt x="66227" y="31912"/>
                  <a:pt x="69805" y="29339"/>
                </a:cubicBezTo>
                <a:cubicBezTo>
                  <a:pt x="71769" y="27925"/>
                  <a:pt x="73296" y="25993"/>
                  <a:pt x="73997" y="23858"/>
                </a:cubicBezTo>
                <a:cubicBezTo>
                  <a:pt x="75202" y="20190"/>
                  <a:pt x="74956" y="14752"/>
                  <a:pt x="72123" y="11608"/>
                </a:cubicBezTo>
                <a:cubicBezTo>
                  <a:pt x="70437" y="9731"/>
                  <a:pt x="67424" y="9115"/>
                  <a:pt x="64430" y="9115"/>
                </a:cubicBezTo>
                <a:cubicBezTo>
                  <a:pt x="62444" y="9115"/>
                  <a:pt x="60466" y="9386"/>
                  <a:pt x="58888" y="9740"/>
                </a:cubicBezTo>
                <a:cubicBezTo>
                  <a:pt x="57547" y="10041"/>
                  <a:pt x="56316" y="10620"/>
                  <a:pt x="55096" y="11185"/>
                </a:cubicBezTo>
                <a:cubicBezTo>
                  <a:pt x="52376" y="12437"/>
                  <a:pt x="49533" y="13651"/>
                  <a:pt x="46462" y="13900"/>
                </a:cubicBezTo>
                <a:cubicBezTo>
                  <a:pt x="46106" y="13929"/>
                  <a:pt x="45756" y="13943"/>
                  <a:pt x="45414" y="13943"/>
                </a:cubicBezTo>
                <a:cubicBezTo>
                  <a:pt x="41819" y="13943"/>
                  <a:pt x="39070" y="12358"/>
                  <a:pt x="37432" y="9519"/>
                </a:cubicBezTo>
                <a:cubicBezTo>
                  <a:pt x="36966" y="8708"/>
                  <a:pt x="36186" y="8091"/>
                  <a:pt x="35662" y="7312"/>
                </a:cubicBezTo>
                <a:cubicBezTo>
                  <a:pt x="35398" y="6918"/>
                  <a:pt x="35239" y="6477"/>
                  <a:pt x="34961" y="6089"/>
                </a:cubicBezTo>
                <a:cubicBezTo>
                  <a:pt x="34683" y="5701"/>
                  <a:pt x="34231" y="5284"/>
                  <a:pt x="33877" y="4878"/>
                </a:cubicBezTo>
                <a:cubicBezTo>
                  <a:pt x="31549" y="2232"/>
                  <a:pt x="29965" y="1"/>
                  <a:pt x="26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3" name="Google Shape;1063;p17"/>
          <p:cNvGrpSpPr/>
          <p:nvPr/>
        </p:nvGrpSpPr>
        <p:grpSpPr>
          <a:xfrm>
            <a:off x="3173235" y="-351200"/>
            <a:ext cx="1569048" cy="1222860"/>
            <a:chOff x="2543450" y="3795650"/>
            <a:chExt cx="336525" cy="262225"/>
          </a:xfrm>
        </p:grpSpPr>
        <p:sp>
          <p:nvSpPr>
            <p:cNvPr id="1064" name="Google Shape;1064;p17"/>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7"/>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7"/>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7"/>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7"/>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7"/>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7"/>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7"/>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7"/>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7"/>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7"/>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7"/>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7"/>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7"/>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7"/>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7"/>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7"/>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4">
    <p:bg>
      <p:bgPr>
        <a:solidFill>
          <a:schemeClr val="accent5"/>
        </a:solidFill>
        <a:effectLst/>
      </p:bgPr>
    </p:bg>
    <p:spTree>
      <p:nvGrpSpPr>
        <p:cNvPr id="1" name="Shape 1081"/>
        <p:cNvGrpSpPr/>
        <p:nvPr/>
      </p:nvGrpSpPr>
      <p:grpSpPr>
        <a:xfrm>
          <a:off x="0" y="0"/>
          <a:ext cx="0" cy="0"/>
          <a:chOff x="0" y="0"/>
          <a:chExt cx="0" cy="0"/>
        </a:xfrm>
      </p:grpSpPr>
      <p:sp>
        <p:nvSpPr>
          <p:cNvPr id="1082" name="Google Shape;1082;p18"/>
          <p:cNvSpPr/>
          <p:nvPr/>
        </p:nvSpPr>
        <p:spPr>
          <a:xfrm>
            <a:off x="5278142" y="676978"/>
            <a:ext cx="4944389" cy="4964898"/>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3" name="Google Shape;1083;p18"/>
          <p:cNvGrpSpPr/>
          <p:nvPr/>
        </p:nvGrpSpPr>
        <p:grpSpPr>
          <a:xfrm rot="10800000">
            <a:off x="7574960" y="909125"/>
            <a:ext cx="1569048" cy="1222860"/>
            <a:chOff x="2543450" y="3795650"/>
            <a:chExt cx="336525" cy="262225"/>
          </a:xfrm>
        </p:grpSpPr>
        <p:sp>
          <p:nvSpPr>
            <p:cNvPr id="1084" name="Google Shape;1084;p18"/>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8"/>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8"/>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8"/>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8"/>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8"/>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8"/>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8"/>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8"/>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8"/>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8"/>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8"/>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8"/>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8"/>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8"/>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8"/>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8"/>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 name="Google Shape;1101;p18"/>
          <p:cNvSpPr/>
          <p:nvPr/>
        </p:nvSpPr>
        <p:spPr>
          <a:xfrm rot="7200010">
            <a:off x="-4065889" y="-1750294"/>
            <a:ext cx="6045164" cy="4770103"/>
          </a:xfrm>
          <a:custGeom>
            <a:avLst/>
            <a:gdLst/>
            <a:ahLst/>
            <a:cxnLst/>
            <a:rect l="l" t="t" r="r" b="b"/>
            <a:pathLst>
              <a:path w="75203" h="59341" extrusionOk="0">
                <a:moveTo>
                  <a:pt x="26376" y="1"/>
                </a:moveTo>
                <a:cubicBezTo>
                  <a:pt x="25776" y="1"/>
                  <a:pt x="25120" y="63"/>
                  <a:pt x="24395" y="196"/>
                </a:cubicBezTo>
                <a:cubicBezTo>
                  <a:pt x="20489" y="918"/>
                  <a:pt x="16587" y="2653"/>
                  <a:pt x="13597" y="4933"/>
                </a:cubicBezTo>
                <a:cubicBezTo>
                  <a:pt x="9599" y="7978"/>
                  <a:pt x="9121" y="11455"/>
                  <a:pt x="7229" y="15534"/>
                </a:cubicBezTo>
                <a:cubicBezTo>
                  <a:pt x="5815" y="18591"/>
                  <a:pt x="2405" y="20604"/>
                  <a:pt x="861" y="23574"/>
                </a:cubicBezTo>
                <a:cubicBezTo>
                  <a:pt x="186" y="24869"/>
                  <a:pt x="1" y="26433"/>
                  <a:pt x="774" y="27691"/>
                </a:cubicBezTo>
                <a:cubicBezTo>
                  <a:pt x="3202" y="31657"/>
                  <a:pt x="10401" y="29797"/>
                  <a:pt x="11294" y="35203"/>
                </a:cubicBezTo>
                <a:cubicBezTo>
                  <a:pt x="11902" y="38911"/>
                  <a:pt x="9289" y="41736"/>
                  <a:pt x="6858" y="44459"/>
                </a:cubicBezTo>
                <a:cubicBezTo>
                  <a:pt x="3211" y="48547"/>
                  <a:pt x="5123" y="54898"/>
                  <a:pt x="10204" y="57372"/>
                </a:cubicBezTo>
                <a:cubicBezTo>
                  <a:pt x="11207" y="57862"/>
                  <a:pt x="12293" y="58201"/>
                  <a:pt x="13394" y="58488"/>
                </a:cubicBezTo>
                <a:cubicBezTo>
                  <a:pt x="15456" y="59022"/>
                  <a:pt x="17670" y="59341"/>
                  <a:pt x="19846" y="59341"/>
                </a:cubicBezTo>
                <a:cubicBezTo>
                  <a:pt x="23225" y="59341"/>
                  <a:pt x="26512" y="58574"/>
                  <a:pt x="28998" y="56657"/>
                </a:cubicBezTo>
                <a:cubicBezTo>
                  <a:pt x="31797" y="54501"/>
                  <a:pt x="33112" y="51262"/>
                  <a:pt x="33915" y="48098"/>
                </a:cubicBezTo>
                <a:cubicBezTo>
                  <a:pt x="34888" y="44231"/>
                  <a:pt x="34923" y="39378"/>
                  <a:pt x="38762" y="36698"/>
                </a:cubicBezTo>
                <a:cubicBezTo>
                  <a:pt x="39979" y="35849"/>
                  <a:pt x="41508" y="35400"/>
                  <a:pt x="43026" y="35070"/>
                </a:cubicBezTo>
                <a:cubicBezTo>
                  <a:pt x="47546" y="34090"/>
                  <a:pt x="52257" y="34009"/>
                  <a:pt x="56878" y="33485"/>
                </a:cubicBezTo>
                <a:cubicBezTo>
                  <a:pt x="61499" y="32961"/>
                  <a:pt x="66227" y="31912"/>
                  <a:pt x="69805" y="29339"/>
                </a:cubicBezTo>
                <a:cubicBezTo>
                  <a:pt x="71769" y="27925"/>
                  <a:pt x="73296" y="25993"/>
                  <a:pt x="73997" y="23858"/>
                </a:cubicBezTo>
                <a:cubicBezTo>
                  <a:pt x="75202" y="20190"/>
                  <a:pt x="74956" y="14752"/>
                  <a:pt x="72123" y="11608"/>
                </a:cubicBezTo>
                <a:cubicBezTo>
                  <a:pt x="70437" y="9731"/>
                  <a:pt x="67424" y="9115"/>
                  <a:pt x="64430" y="9115"/>
                </a:cubicBezTo>
                <a:cubicBezTo>
                  <a:pt x="62444" y="9115"/>
                  <a:pt x="60466" y="9386"/>
                  <a:pt x="58888" y="9740"/>
                </a:cubicBezTo>
                <a:cubicBezTo>
                  <a:pt x="57547" y="10041"/>
                  <a:pt x="56316" y="10620"/>
                  <a:pt x="55096" y="11185"/>
                </a:cubicBezTo>
                <a:cubicBezTo>
                  <a:pt x="52376" y="12437"/>
                  <a:pt x="49533" y="13651"/>
                  <a:pt x="46462" y="13900"/>
                </a:cubicBezTo>
                <a:cubicBezTo>
                  <a:pt x="46106" y="13929"/>
                  <a:pt x="45756" y="13943"/>
                  <a:pt x="45414" y="13943"/>
                </a:cubicBezTo>
                <a:cubicBezTo>
                  <a:pt x="41819" y="13943"/>
                  <a:pt x="39070" y="12358"/>
                  <a:pt x="37432" y="9519"/>
                </a:cubicBezTo>
                <a:cubicBezTo>
                  <a:pt x="36966" y="8708"/>
                  <a:pt x="36186" y="8091"/>
                  <a:pt x="35662" y="7312"/>
                </a:cubicBezTo>
                <a:cubicBezTo>
                  <a:pt x="35398" y="6918"/>
                  <a:pt x="35239" y="6477"/>
                  <a:pt x="34961" y="6089"/>
                </a:cubicBezTo>
                <a:cubicBezTo>
                  <a:pt x="34683" y="5701"/>
                  <a:pt x="34231" y="5284"/>
                  <a:pt x="33877" y="4878"/>
                </a:cubicBezTo>
                <a:cubicBezTo>
                  <a:pt x="31549" y="2232"/>
                  <a:pt x="29965" y="1"/>
                  <a:pt x="26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2" name="Google Shape;1102;p18"/>
          <p:cNvGrpSpPr/>
          <p:nvPr/>
        </p:nvGrpSpPr>
        <p:grpSpPr>
          <a:xfrm>
            <a:off x="-304947" y="1175200"/>
            <a:ext cx="886108" cy="690688"/>
            <a:chOff x="1694375" y="3723300"/>
            <a:chExt cx="336450" cy="262250"/>
          </a:xfrm>
        </p:grpSpPr>
        <p:sp>
          <p:nvSpPr>
            <p:cNvPr id="1103" name="Google Shape;1103;p18"/>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8"/>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8"/>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8"/>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8"/>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8"/>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8"/>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8"/>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8"/>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8"/>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8"/>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8"/>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8"/>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8"/>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8"/>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8"/>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8"/>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18"/>
          <p:cNvGrpSpPr/>
          <p:nvPr/>
        </p:nvGrpSpPr>
        <p:grpSpPr>
          <a:xfrm>
            <a:off x="3744353" y="4139750"/>
            <a:ext cx="886108" cy="690688"/>
            <a:chOff x="1694375" y="3723300"/>
            <a:chExt cx="336450" cy="262250"/>
          </a:xfrm>
        </p:grpSpPr>
        <p:sp>
          <p:nvSpPr>
            <p:cNvPr id="1121" name="Google Shape;1121;p18"/>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8"/>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8"/>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8"/>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8"/>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8"/>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8"/>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8"/>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8"/>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8"/>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8"/>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8"/>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8"/>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8"/>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8"/>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8"/>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8"/>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8" name="Google Shape;1138;p18"/>
          <p:cNvSpPr/>
          <p:nvPr/>
        </p:nvSpPr>
        <p:spPr>
          <a:xfrm rot="-4500116">
            <a:off x="3079070" y="3665728"/>
            <a:ext cx="999403" cy="1003548"/>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8"/>
          <p:cNvSpPr txBox="1">
            <a:spLocks noGrp="1"/>
          </p:cNvSpPr>
          <p:nvPr>
            <p:ph type="title"/>
          </p:nvPr>
        </p:nvSpPr>
        <p:spPr>
          <a:xfrm>
            <a:off x="720000" y="1477950"/>
            <a:ext cx="2575500" cy="1175400"/>
          </a:xfrm>
          <a:prstGeom prst="rect">
            <a:avLst/>
          </a:prstGeom>
        </p:spPr>
        <p:txBody>
          <a:bodyPr spcFirstLastPara="1" wrap="square" lIns="0" tIns="0" rIns="0" bIns="0"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140" name="Google Shape;1140;p18"/>
          <p:cNvSpPr txBox="1">
            <a:spLocks noGrp="1"/>
          </p:cNvSpPr>
          <p:nvPr>
            <p:ph type="subTitle" idx="1"/>
          </p:nvPr>
        </p:nvSpPr>
        <p:spPr>
          <a:xfrm>
            <a:off x="720000" y="2653325"/>
            <a:ext cx="2575500" cy="1012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4_1">
    <p:bg>
      <p:bgPr>
        <a:solidFill>
          <a:schemeClr val="accent5"/>
        </a:solidFill>
        <a:effectLst/>
      </p:bgPr>
    </p:bg>
    <p:spTree>
      <p:nvGrpSpPr>
        <p:cNvPr id="1" name="Shape 1141"/>
        <p:cNvGrpSpPr/>
        <p:nvPr/>
      </p:nvGrpSpPr>
      <p:grpSpPr>
        <a:xfrm>
          <a:off x="0" y="0"/>
          <a:ext cx="0" cy="0"/>
          <a:chOff x="0" y="0"/>
          <a:chExt cx="0" cy="0"/>
        </a:xfrm>
      </p:grpSpPr>
      <p:grpSp>
        <p:nvGrpSpPr>
          <p:cNvPr id="1142" name="Google Shape;1142;p19"/>
          <p:cNvGrpSpPr/>
          <p:nvPr/>
        </p:nvGrpSpPr>
        <p:grpSpPr>
          <a:xfrm>
            <a:off x="5282628" y="1072100"/>
            <a:ext cx="886108" cy="690688"/>
            <a:chOff x="1694375" y="3723300"/>
            <a:chExt cx="336450" cy="262250"/>
          </a:xfrm>
        </p:grpSpPr>
        <p:sp>
          <p:nvSpPr>
            <p:cNvPr id="1143" name="Google Shape;1143;p19"/>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9"/>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9"/>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9"/>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9"/>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9"/>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9"/>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9"/>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9"/>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9"/>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9"/>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9"/>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9"/>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9"/>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9"/>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9"/>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9"/>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19"/>
          <p:cNvSpPr/>
          <p:nvPr/>
        </p:nvSpPr>
        <p:spPr>
          <a:xfrm>
            <a:off x="-1933825" y="401571"/>
            <a:ext cx="7589902" cy="7621383"/>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1" name="Google Shape;1161;p19"/>
          <p:cNvGrpSpPr/>
          <p:nvPr/>
        </p:nvGrpSpPr>
        <p:grpSpPr>
          <a:xfrm rot="10800000">
            <a:off x="5339360" y="4075188"/>
            <a:ext cx="1569048" cy="1222860"/>
            <a:chOff x="2543450" y="3795650"/>
            <a:chExt cx="336525" cy="262225"/>
          </a:xfrm>
        </p:grpSpPr>
        <p:sp>
          <p:nvSpPr>
            <p:cNvPr id="1162" name="Google Shape;1162;p19"/>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9"/>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9"/>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9"/>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9"/>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9"/>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9"/>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9"/>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9"/>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9"/>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9"/>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9"/>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9"/>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9"/>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9"/>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9"/>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9"/>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19"/>
          <p:cNvGrpSpPr/>
          <p:nvPr/>
        </p:nvGrpSpPr>
        <p:grpSpPr>
          <a:xfrm rot="10800000">
            <a:off x="10" y="-154562"/>
            <a:ext cx="1569048" cy="1222860"/>
            <a:chOff x="2543450" y="3795650"/>
            <a:chExt cx="336525" cy="262225"/>
          </a:xfrm>
        </p:grpSpPr>
        <p:sp>
          <p:nvSpPr>
            <p:cNvPr id="1180" name="Google Shape;1180;p19"/>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9"/>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9"/>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9"/>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9"/>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9"/>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9"/>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9"/>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9"/>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9"/>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9"/>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9"/>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9"/>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9"/>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9"/>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9"/>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9"/>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7" name="Google Shape;1197;p19"/>
          <p:cNvSpPr/>
          <p:nvPr/>
        </p:nvSpPr>
        <p:spPr>
          <a:xfrm>
            <a:off x="4656756" y="457061"/>
            <a:ext cx="999326" cy="1003471"/>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8" name="Google Shape;1198;p19"/>
          <p:cNvGrpSpPr/>
          <p:nvPr/>
        </p:nvGrpSpPr>
        <p:grpSpPr>
          <a:xfrm>
            <a:off x="270165" y="3462850"/>
            <a:ext cx="886108" cy="690688"/>
            <a:chOff x="1694375" y="3723300"/>
            <a:chExt cx="336450" cy="262250"/>
          </a:xfrm>
        </p:grpSpPr>
        <p:sp>
          <p:nvSpPr>
            <p:cNvPr id="1199" name="Google Shape;1199;p19"/>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9"/>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9"/>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9"/>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9"/>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9"/>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9"/>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9"/>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9"/>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9"/>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9"/>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9"/>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9"/>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9"/>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9"/>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9"/>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9"/>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19"/>
          <p:cNvGrpSpPr/>
          <p:nvPr/>
        </p:nvGrpSpPr>
        <p:grpSpPr>
          <a:xfrm>
            <a:off x="8430765" y="3917875"/>
            <a:ext cx="886108" cy="690688"/>
            <a:chOff x="1694375" y="3723300"/>
            <a:chExt cx="336450" cy="262250"/>
          </a:xfrm>
        </p:grpSpPr>
        <p:sp>
          <p:nvSpPr>
            <p:cNvPr id="1217" name="Google Shape;1217;p19"/>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9"/>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9"/>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9"/>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9"/>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9"/>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9"/>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9"/>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9"/>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9"/>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9"/>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9"/>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9"/>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9"/>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9"/>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9"/>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9"/>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4" name="Google Shape;1234;p19"/>
          <p:cNvSpPr txBox="1">
            <a:spLocks noGrp="1"/>
          </p:cNvSpPr>
          <p:nvPr>
            <p:ph type="title"/>
          </p:nvPr>
        </p:nvSpPr>
        <p:spPr>
          <a:xfrm>
            <a:off x="5608875" y="1477950"/>
            <a:ext cx="2575500" cy="1175400"/>
          </a:xfrm>
          <a:prstGeom prst="rect">
            <a:avLst/>
          </a:prstGeom>
        </p:spPr>
        <p:txBody>
          <a:bodyPr spcFirstLastPara="1" wrap="square" lIns="0" tIns="0" rIns="0" bIns="0" anchor="ctr" anchorCtr="0">
            <a:noAutofit/>
          </a:bodyPr>
          <a:lstStyle>
            <a:lvl1pPr lvl="0" algn="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35" name="Google Shape;1235;p19"/>
          <p:cNvSpPr txBox="1">
            <a:spLocks noGrp="1"/>
          </p:cNvSpPr>
          <p:nvPr>
            <p:ph type="subTitle" idx="1"/>
          </p:nvPr>
        </p:nvSpPr>
        <p:spPr>
          <a:xfrm>
            <a:off x="5608997" y="2653350"/>
            <a:ext cx="2575500" cy="10122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accent5"/>
        </a:solidFill>
        <a:effectLst/>
      </p:bgPr>
    </p:bg>
    <p:spTree>
      <p:nvGrpSpPr>
        <p:cNvPr id="1" name="Shape 1236"/>
        <p:cNvGrpSpPr/>
        <p:nvPr/>
      </p:nvGrpSpPr>
      <p:grpSpPr>
        <a:xfrm>
          <a:off x="0" y="0"/>
          <a:ext cx="0" cy="0"/>
          <a:chOff x="0" y="0"/>
          <a:chExt cx="0" cy="0"/>
        </a:xfrm>
      </p:grpSpPr>
      <p:sp>
        <p:nvSpPr>
          <p:cNvPr id="1237" name="Google Shape;1237;p20"/>
          <p:cNvSpPr/>
          <p:nvPr/>
        </p:nvSpPr>
        <p:spPr>
          <a:xfrm rot="5400000">
            <a:off x="7931059" y="1053724"/>
            <a:ext cx="999438" cy="1003584"/>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0"/>
          <p:cNvSpPr/>
          <p:nvPr/>
        </p:nvSpPr>
        <p:spPr>
          <a:xfrm>
            <a:off x="-1478438" y="-2006033"/>
            <a:ext cx="3604592" cy="3619544"/>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0"/>
          <p:cNvSpPr/>
          <p:nvPr/>
        </p:nvSpPr>
        <p:spPr>
          <a:xfrm rot="-5400000">
            <a:off x="283058" y="3023818"/>
            <a:ext cx="999438" cy="1003584"/>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0" name="Google Shape;1240;p20"/>
          <p:cNvGrpSpPr/>
          <p:nvPr/>
        </p:nvGrpSpPr>
        <p:grpSpPr>
          <a:xfrm rot="10800000">
            <a:off x="1488098" y="-332887"/>
            <a:ext cx="1569048" cy="1222860"/>
            <a:chOff x="2543450" y="3795650"/>
            <a:chExt cx="336525" cy="262225"/>
          </a:xfrm>
        </p:grpSpPr>
        <p:sp>
          <p:nvSpPr>
            <p:cNvPr id="1241" name="Google Shape;1241;p20"/>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0"/>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0"/>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0"/>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0"/>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0"/>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0"/>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0"/>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0"/>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0"/>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0"/>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0"/>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0"/>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0"/>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0"/>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0"/>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0"/>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8" name="Google Shape;1258;p20"/>
          <p:cNvGrpSpPr/>
          <p:nvPr/>
        </p:nvGrpSpPr>
        <p:grpSpPr>
          <a:xfrm rot="10800000">
            <a:off x="7879148" y="4159488"/>
            <a:ext cx="1569048" cy="1222860"/>
            <a:chOff x="2543450" y="3795650"/>
            <a:chExt cx="336525" cy="262225"/>
          </a:xfrm>
        </p:grpSpPr>
        <p:sp>
          <p:nvSpPr>
            <p:cNvPr id="1259" name="Google Shape;1259;p20"/>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0"/>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0"/>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0"/>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0"/>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0"/>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0"/>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0"/>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0"/>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0"/>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0"/>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0"/>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0"/>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0"/>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0"/>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0"/>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0"/>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20"/>
          <p:cNvGrpSpPr/>
          <p:nvPr/>
        </p:nvGrpSpPr>
        <p:grpSpPr>
          <a:xfrm rot="10800000">
            <a:off x="598140" y="2548463"/>
            <a:ext cx="886108" cy="690688"/>
            <a:chOff x="1694375" y="3723300"/>
            <a:chExt cx="336450" cy="262250"/>
          </a:xfrm>
        </p:grpSpPr>
        <p:sp>
          <p:nvSpPr>
            <p:cNvPr id="1277" name="Google Shape;1277;p20"/>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0"/>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0"/>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0"/>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0"/>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0"/>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0"/>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0"/>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0"/>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0"/>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0"/>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0"/>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0"/>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0"/>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0"/>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0"/>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0"/>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20"/>
          <p:cNvGrpSpPr/>
          <p:nvPr/>
        </p:nvGrpSpPr>
        <p:grpSpPr>
          <a:xfrm rot="10800000">
            <a:off x="8430715" y="647163"/>
            <a:ext cx="886108" cy="690688"/>
            <a:chOff x="1694375" y="3723300"/>
            <a:chExt cx="336450" cy="262250"/>
          </a:xfrm>
        </p:grpSpPr>
        <p:sp>
          <p:nvSpPr>
            <p:cNvPr id="1295" name="Google Shape;1295;p20"/>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0"/>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0"/>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0"/>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0"/>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0"/>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0"/>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0"/>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0"/>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0"/>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0"/>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0"/>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0"/>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0"/>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0"/>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0"/>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0"/>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20"/>
          <p:cNvSpPr txBox="1">
            <a:spLocks noGrp="1"/>
          </p:cNvSpPr>
          <p:nvPr>
            <p:ph type="title"/>
          </p:nvPr>
        </p:nvSpPr>
        <p:spPr>
          <a:xfrm>
            <a:off x="1715438" y="3369925"/>
            <a:ext cx="2505600" cy="435900"/>
          </a:xfrm>
          <a:prstGeom prst="rect">
            <a:avLst/>
          </a:prstGeom>
        </p:spPr>
        <p:txBody>
          <a:bodyPr spcFirstLastPara="1" wrap="square" lIns="0" tIns="0" rIns="0" bIns="0" anchor="ctr" anchorCtr="0">
            <a:noAutofit/>
          </a:bodyPr>
          <a:lstStyle>
            <a:lvl1pPr lvl="0" algn="ctr" rtl="0">
              <a:spcBef>
                <a:spcPts val="0"/>
              </a:spcBef>
              <a:spcAft>
                <a:spcPts val="0"/>
              </a:spcAft>
              <a:buSzPts val="3700"/>
              <a:buNone/>
              <a:defRPr sz="2500" b="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313" name="Google Shape;1313;p20"/>
          <p:cNvSpPr txBox="1">
            <a:spLocks noGrp="1"/>
          </p:cNvSpPr>
          <p:nvPr>
            <p:ph type="title" idx="2"/>
          </p:nvPr>
        </p:nvSpPr>
        <p:spPr>
          <a:xfrm>
            <a:off x="4923250" y="3369925"/>
            <a:ext cx="2505600" cy="435900"/>
          </a:xfrm>
          <a:prstGeom prst="rect">
            <a:avLst/>
          </a:prstGeom>
        </p:spPr>
        <p:txBody>
          <a:bodyPr spcFirstLastPara="1" wrap="square" lIns="0" tIns="0" rIns="0" bIns="0" anchor="ctr" anchorCtr="0">
            <a:noAutofit/>
          </a:bodyPr>
          <a:lstStyle>
            <a:lvl1pPr lvl="0" algn="ctr" rtl="0">
              <a:spcBef>
                <a:spcPts val="0"/>
              </a:spcBef>
              <a:spcAft>
                <a:spcPts val="0"/>
              </a:spcAft>
              <a:buSzPts val="3700"/>
              <a:buNone/>
              <a:defRPr sz="2500" b="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314" name="Google Shape;1314;p20"/>
          <p:cNvSpPr txBox="1">
            <a:spLocks noGrp="1"/>
          </p:cNvSpPr>
          <p:nvPr>
            <p:ph type="subTitle" idx="1"/>
          </p:nvPr>
        </p:nvSpPr>
        <p:spPr>
          <a:xfrm>
            <a:off x="4923250" y="3805700"/>
            <a:ext cx="2505600" cy="5823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15" name="Google Shape;1315;p20"/>
          <p:cNvSpPr txBox="1">
            <a:spLocks noGrp="1"/>
          </p:cNvSpPr>
          <p:nvPr>
            <p:ph type="subTitle" idx="3"/>
          </p:nvPr>
        </p:nvSpPr>
        <p:spPr>
          <a:xfrm>
            <a:off x="1715438" y="3805700"/>
            <a:ext cx="2505600" cy="5823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16" name="Google Shape;1316;p20"/>
          <p:cNvSpPr txBox="1">
            <a:spLocks noGrp="1"/>
          </p:cNvSpPr>
          <p:nvPr>
            <p:ph type="title" idx="4"/>
          </p:nvPr>
        </p:nvSpPr>
        <p:spPr>
          <a:xfrm>
            <a:off x="713225" y="539500"/>
            <a:ext cx="7717500" cy="478200"/>
          </a:xfrm>
          <a:prstGeom prst="rect">
            <a:avLst/>
          </a:prstGeom>
        </p:spPr>
        <p:txBody>
          <a:bodyPr spcFirstLastPara="1" wrap="square" lIns="0" tIns="0" rIns="0" bIns="0"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6">
    <p:bg>
      <p:bgPr>
        <a:solidFill>
          <a:schemeClr val="accent5"/>
        </a:solidFill>
        <a:effectLst/>
      </p:bgPr>
    </p:bg>
    <p:spTree>
      <p:nvGrpSpPr>
        <p:cNvPr id="1" name="Shape 1317"/>
        <p:cNvGrpSpPr/>
        <p:nvPr/>
      </p:nvGrpSpPr>
      <p:grpSpPr>
        <a:xfrm>
          <a:off x="0" y="0"/>
          <a:ext cx="0" cy="0"/>
          <a:chOff x="0" y="0"/>
          <a:chExt cx="0" cy="0"/>
        </a:xfrm>
      </p:grpSpPr>
      <p:sp>
        <p:nvSpPr>
          <p:cNvPr id="1318" name="Google Shape;1318;p21"/>
          <p:cNvSpPr/>
          <p:nvPr/>
        </p:nvSpPr>
        <p:spPr>
          <a:xfrm>
            <a:off x="-1450288" y="-2073808"/>
            <a:ext cx="3604592" cy="3619544"/>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1"/>
          <p:cNvSpPr/>
          <p:nvPr/>
        </p:nvSpPr>
        <p:spPr>
          <a:xfrm flipH="1">
            <a:off x="5498270" y="3297100"/>
            <a:ext cx="6045005" cy="4769978"/>
          </a:xfrm>
          <a:custGeom>
            <a:avLst/>
            <a:gdLst/>
            <a:ahLst/>
            <a:cxnLst/>
            <a:rect l="l" t="t" r="r" b="b"/>
            <a:pathLst>
              <a:path w="75203" h="59341" extrusionOk="0">
                <a:moveTo>
                  <a:pt x="26376" y="1"/>
                </a:moveTo>
                <a:cubicBezTo>
                  <a:pt x="25776" y="1"/>
                  <a:pt x="25120" y="63"/>
                  <a:pt x="24395" y="196"/>
                </a:cubicBezTo>
                <a:cubicBezTo>
                  <a:pt x="20489" y="918"/>
                  <a:pt x="16587" y="2653"/>
                  <a:pt x="13597" y="4933"/>
                </a:cubicBezTo>
                <a:cubicBezTo>
                  <a:pt x="9599" y="7978"/>
                  <a:pt x="9121" y="11455"/>
                  <a:pt x="7229" y="15534"/>
                </a:cubicBezTo>
                <a:cubicBezTo>
                  <a:pt x="5815" y="18591"/>
                  <a:pt x="2405" y="20604"/>
                  <a:pt x="861" y="23574"/>
                </a:cubicBezTo>
                <a:cubicBezTo>
                  <a:pt x="186" y="24869"/>
                  <a:pt x="1" y="26433"/>
                  <a:pt x="774" y="27691"/>
                </a:cubicBezTo>
                <a:cubicBezTo>
                  <a:pt x="3202" y="31657"/>
                  <a:pt x="10401" y="29797"/>
                  <a:pt x="11294" y="35203"/>
                </a:cubicBezTo>
                <a:cubicBezTo>
                  <a:pt x="11902" y="38911"/>
                  <a:pt x="9289" y="41736"/>
                  <a:pt x="6858" y="44459"/>
                </a:cubicBezTo>
                <a:cubicBezTo>
                  <a:pt x="3211" y="48547"/>
                  <a:pt x="5123" y="54898"/>
                  <a:pt x="10204" y="57372"/>
                </a:cubicBezTo>
                <a:cubicBezTo>
                  <a:pt x="11207" y="57862"/>
                  <a:pt x="12293" y="58201"/>
                  <a:pt x="13394" y="58488"/>
                </a:cubicBezTo>
                <a:cubicBezTo>
                  <a:pt x="15456" y="59022"/>
                  <a:pt x="17670" y="59341"/>
                  <a:pt x="19846" y="59341"/>
                </a:cubicBezTo>
                <a:cubicBezTo>
                  <a:pt x="23225" y="59341"/>
                  <a:pt x="26512" y="58574"/>
                  <a:pt x="28998" y="56657"/>
                </a:cubicBezTo>
                <a:cubicBezTo>
                  <a:pt x="31797" y="54501"/>
                  <a:pt x="33112" y="51262"/>
                  <a:pt x="33915" y="48098"/>
                </a:cubicBezTo>
                <a:cubicBezTo>
                  <a:pt x="34888" y="44231"/>
                  <a:pt x="34923" y="39378"/>
                  <a:pt x="38762" y="36698"/>
                </a:cubicBezTo>
                <a:cubicBezTo>
                  <a:pt x="39979" y="35849"/>
                  <a:pt x="41508" y="35400"/>
                  <a:pt x="43026" y="35070"/>
                </a:cubicBezTo>
                <a:cubicBezTo>
                  <a:pt x="47546" y="34090"/>
                  <a:pt x="52257" y="34009"/>
                  <a:pt x="56878" y="33485"/>
                </a:cubicBezTo>
                <a:cubicBezTo>
                  <a:pt x="61499" y="32961"/>
                  <a:pt x="66227" y="31912"/>
                  <a:pt x="69805" y="29339"/>
                </a:cubicBezTo>
                <a:cubicBezTo>
                  <a:pt x="71769" y="27925"/>
                  <a:pt x="73296" y="25993"/>
                  <a:pt x="73997" y="23858"/>
                </a:cubicBezTo>
                <a:cubicBezTo>
                  <a:pt x="75202" y="20190"/>
                  <a:pt x="74956" y="14752"/>
                  <a:pt x="72123" y="11608"/>
                </a:cubicBezTo>
                <a:cubicBezTo>
                  <a:pt x="70437" y="9731"/>
                  <a:pt x="67424" y="9115"/>
                  <a:pt x="64430" y="9115"/>
                </a:cubicBezTo>
                <a:cubicBezTo>
                  <a:pt x="62444" y="9115"/>
                  <a:pt x="60466" y="9386"/>
                  <a:pt x="58888" y="9740"/>
                </a:cubicBezTo>
                <a:cubicBezTo>
                  <a:pt x="57547" y="10041"/>
                  <a:pt x="56316" y="10620"/>
                  <a:pt x="55096" y="11185"/>
                </a:cubicBezTo>
                <a:cubicBezTo>
                  <a:pt x="52376" y="12437"/>
                  <a:pt x="49533" y="13651"/>
                  <a:pt x="46462" y="13900"/>
                </a:cubicBezTo>
                <a:cubicBezTo>
                  <a:pt x="46106" y="13929"/>
                  <a:pt x="45756" y="13943"/>
                  <a:pt x="45414" y="13943"/>
                </a:cubicBezTo>
                <a:cubicBezTo>
                  <a:pt x="41819" y="13943"/>
                  <a:pt x="39070" y="12358"/>
                  <a:pt x="37432" y="9519"/>
                </a:cubicBezTo>
                <a:cubicBezTo>
                  <a:pt x="36966" y="8708"/>
                  <a:pt x="36186" y="8091"/>
                  <a:pt x="35662" y="7312"/>
                </a:cubicBezTo>
                <a:cubicBezTo>
                  <a:pt x="35398" y="6918"/>
                  <a:pt x="35239" y="6477"/>
                  <a:pt x="34961" y="6089"/>
                </a:cubicBezTo>
                <a:cubicBezTo>
                  <a:pt x="34683" y="5701"/>
                  <a:pt x="34231" y="5284"/>
                  <a:pt x="33877" y="4878"/>
                </a:cubicBezTo>
                <a:cubicBezTo>
                  <a:pt x="31549" y="2232"/>
                  <a:pt x="29965" y="1"/>
                  <a:pt x="26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0" name="Google Shape;1320;p21"/>
          <p:cNvGrpSpPr/>
          <p:nvPr/>
        </p:nvGrpSpPr>
        <p:grpSpPr>
          <a:xfrm>
            <a:off x="270165" y="1290700"/>
            <a:ext cx="886108" cy="690688"/>
            <a:chOff x="1694375" y="3723300"/>
            <a:chExt cx="336450" cy="262250"/>
          </a:xfrm>
        </p:grpSpPr>
        <p:sp>
          <p:nvSpPr>
            <p:cNvPr id="1321" name="Google Shape;1321;p21"/>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1"/>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1"/>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1"/>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1"/>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1"/>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1"/>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1"/>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1"/>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1"/>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1"/>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1"/>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1"/>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1"/>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1"/>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1"/>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1"/>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21"/>
          <p:cNvGrpSpPr/>
          <p:nvPr/>
        </p:nvGrpSpPr>
        <p:grpSpPr>
          <a:xfrm rot="10800000">
            <a:off x="4571985" y="4147363"/>
            <a:ext cx="1569048" cy="1222860"/>
            <a:chOff x="2543450" y="3795650"/>
            <a:chExt cx="336525" cy="262225"/>
          </a:xfrm>
        </p:grpSpPr>
        <p:sp>
          <p:nvSpPr>
            <p:cNvPr id="1339" name="Google Shape;1339;p21"/>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1"/>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1"/>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1"/>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1"/>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1"/>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1"/>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1"/>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1"/>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1"/>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1"/>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1"/>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1"/>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1"/>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1"/>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1"/>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1"/>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6" name="Google Shape;1356;p21"/>
          <p:cNvSpPr txBox="1">
            <a:spLocks noGrp="1"/>
          </p:cNvSpPr>
          <p:nvPr>
            <p:ph type="title"/>
          </p:nvPr>
        </p:nvSpPr>
        <p:spPr>
          <a:xfrm>
            <a:off x="713225" y="2595975"/>
            <a:ext cx="2309700" cy="441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57" name="Google Shape;1357;p21"/>
          <p:cNvSpPr txBox="1">
            <a:spLocks noGrp="1"/>
          </p:cNvSpPr>
          <p:nvPr>
            <p:ph type="subTitle" idx="1"/>
          </p:nvPr>
        </p:nvSpPr>
        <p:spPr>
          <a:xfrm>
            <a:off x="713225" y="3036850"/>
            <a:ext cx="2309700" cy="7569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8" name="Google Shape;1358;p21"/>
          <p:cNvSpPr txBox="1">
            <a:spLocks noGrp="1"/>
          </p:cNvSpPr>
          <p:nvPr>
            <p:ph type="title" idx="2"/>
          </p:nvPr>
        </p:nvSpPr>
        <p:spPr>
          <a:xfrm>
            <a:off x="3417173" y="2595975"/>
            <a:ext cx="2309700" cy="441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59" name="Google Shape;1359;p21"/>
          <p:cNvSpPr txBox="1">
            <a:spLocks noGrp="1"/>
          </p:cNvSpPr>
          <p:nvPr>
            <p:ph type="subTitle" idx="3"/>
          </p:nvPr>
        </p:nvSpPr>
        <p:spPr>
          <a:xfrm>
            <a:off x="3417182" y="3036850"/>
            <a:ext cx="2309700" cy="7569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0" name="Google Shape;1360;p21"/>
          <p:cNvSpPr txBox="1">
            <a:spLocks noGrp="1"/>
          </p:cNvSpPr>
          <p:nvPr>
            <p:ph type="title" idx="4"/>
          </p:nvPr>
        </p:nvSpPr>
        <p:spPr>
          <a:xfrm>
            <a:off x="6121103" y="2595975"/>
            <a:ext cx="2309700" cy="441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61" name="Google Shape;1361;p21"/>
          <p:cNvSpPr txBox="1">
            <a:spLocks noGrp="1"/>
          </p:cNvSpPr>
          <p:nvPr>
            <p:ph type="subTitle" idx="5"/>
          </p:nvPr>
        </p:nvSpPr>
        <p:spPr>
          <a:xfrm>
            <a:off x="6121121" y="3036850"/>
            <a:ext cx="2309700" cy="7569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2" name="Google Shape;1362;p21"/>
          <p:cNvSpPr txBox="1">
            <a:spLocks noGrp="1"/>
          </p:cNvSpPr>
          <p:nvPr>
            <p:ph type="title" idx="6"/>
          </p:nvPr>
        </p:nvSpPr>
        <p:spPr>
          <a:xfrm>
            <a:off x="713225" y="539500"/>
            <a:ext cx="7717500" cy="478200"/>
          </a:xfrm>
          <a:prstGeom prst="rect">
            <a:avLst/>
          </a:prstGeom>
        </p:spPr>
        <p:txBody>
          <a:bodyPr spcFirstLastPara="1" wrap="square" lIns="0" tIns="0" rIns="0" bIns="0" anchor="ctr"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5">
    <p:bg>
      <p:bgPr>
        <a:solidFill>
          <a:schemeClr val="accent5"/>
        </a:solidFill>
        <a:effectLst/>
      </p:bgPr>
    </p:bg>
    <p:spTree>
      <p:nvGrpSpPr>
        <p:cNvPr id="1" name="Shape 1363"/>
        <p:cNvGrpSpPr/>
        <p:nvPr/>
      </p:nvGrpSpPr>
      <p:grpSpPr>
        <a:xfrm>
          <a:off x="0" y="0"/>
          <a:ext cx="0" cy="0"/>
          <a:chOff x="0" y="0"/>
          <a:chExt cx="0" cy="0"/>
        </a:xfrm>
      </p:grpSpPr>
      <p:sp>
        <p:nvSpPr>
          <p:cNvPr id="1364" name="Google Shape;1364;p22"/>
          <p:cNvSpPr/>
          <p:nvPr/>
        </p:nvSpPr>
        <p:spPr>
          <a:xfrm>
            <a:off x="7349014" y="-1643028"/>
            <a:ext cx="3604705" cy="3619656"/>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2"/>
          <p:cNvSpPr/>
          <p:nvPr/>
        </p:nvSpPr>
        <p:spPr>
          <a:xfrm rot="10800000">
            <a:off x="-1809770" y="3908893"/>
            <a:ext cx="3604592" cy="3619544"/>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6" name="Google Shape;1366;p22"/>
          <p:cNvGrpSpPr/>
          <p:nvPr/>
        </p:nvGrpSpPr>
        <p:grpSpPr>
          <a:xfrm rot="10800000">
            <a:off x="8532065" y="4263225"/>
            <a:ext cx="886108" cy="690688"/>
            <a:chOff x="1694375" y="3723300"/>
            <a:chExt cx="336450" cy="262250"/>
          </a:xfrm>
        </p:grpSpPr>
        <p:sp>
          <p:nvSpPr>
            <p:cNvPr id="1367" name="Google Shape;1367;p22"/>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2"/>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2"/>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2"/>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2"/>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2"/>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2"/>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2"/>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2"/>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2"/>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2"/>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2"/>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2"/>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2"/>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2"/>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2"/>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2"/>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22"/>
          <p:cNvGrpSpPr/>
          <p:nvPr/>
        </p:nvGrpSpPr>
        <p:grpSpPr>
          <a:xfrm>
            <a:off x="-274235" y="194150"/>
            <a:ext cx="886108" cy="690688"/>
            <a:chOff x="1694375" y="3723300"/>
            <a:chExt cx="336450" cy="262250"/>
          </a:xfrm>
        </p:grpSpPr>
        <p:sp>
          <p:nvSpPr>
            <p:cNvPr id="1385" name="Google Shape;1385;p22"/>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2"/>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2"/>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2"/>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2"/>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2"/>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2"/>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2"/>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2"/>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2"/>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2"/>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2"/>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2"/>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2"/>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2"/>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2"/>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2"/>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2" name="Google Shape;1402;p22"/>
          <p:cNvGrpSpPr/>
          <p:nvPr/>
        </p:nvGrpSpPr>
        <p:grpSpPr>
          <a:xfrm>
            <a:off x="-588540" y="3181788"/>
            <a:ext cx="1569048" cy="1222860"/>
            <a:chOff x="2543450" y="3795650"/>
            <a:chExt cx="336525" cy="262225"/>
          </a:xfrm>
        </p:grpSpPr>
        <p:sp>
          <p:nvSpPr>
            <p:cNvPr id="1403" name="Google Shape;1403;p22"/>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2"/>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2"/>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2"/>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2"/>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2"/>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2"/>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2"/>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2"/>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2"/>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2"/>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2"/>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2"/>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2"/>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2"/>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2"/>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2"/>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22"/>
          <p:cNvGrpSpPr/>
          <p:nvPr/>
        </p:nvGrpSpPr>
        <p:grpSpPr>
          <a:xfrm rot="10800000">
            <a:off x="6843310" y="-134637"/>
            <a:ext cx="1569048" cy="1222860"/>
            <a:chOff x="2543450" y="3795650"/>
            <a:chExt cx="336525" cy="262225"/>
          </a:xfrm>
        </p:grpSpPr>
        <p:sp>
          <p:nvSpPr>
            <p:cNvPr id="1421" name="Google Shape;1421;p22"/>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2"/>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2"/>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2"/>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2"/>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2"/>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2"/>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2"/>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2"/>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2"/>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2"/>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2"/>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2"/>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2"/>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2"/>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2"/>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2"/>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8" name="Google Shape;1438;p22"/>
          <p:cNvSpPr txBox="1">
            <a:spLocks noGrp="1"/>
          </p:cNvSpPr>
          <p:nvPr>
            <p:ph type="title"/>
          </p:nvPr>
        </p:nvSpPr>
        <p:spPr>
          <a:xfrm>
            <a:off x="1135230" y="2703600"/>
            <a:ext cx="1593000" cy="4782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9" name="Google Shape;1439;p22"/>
          <p:cNvSpPr txBox="1">
            <a:spLocks noGrp="1"/>
          </p:cNvSpPr>
          <p:nvPr>
            <p:ph type="subTitle" idx="1"/>
          </p:nvPr>
        </p:nvSpPr>
        <p:spPr>
          <a:xfrm>
            <a:off x="1135230" y="3181800"/>
            <a:ext cx="1593000" cy="689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0" name="Google Shape;1440;p22"/>
          <p:cNvSpPr txBox="1">
            <a:spLocks noGrp="1"/>
          </p:cNvSpPr>
          <p:nvPr>
            <p:ph type="title" idx="2"/>
          </p:nvPr>
        </p:nvSpPr>
        <p:spPr>
          <a:xfrm>
            <a:off x="2894707" y="2703600"/>
            <a:ext cx="1593000" cy="4782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41" name="Google Shape;1441;p22"/>
          <p:cNvSpPr txBox="1">
            <a:spLocks noGrp="1"/>
          </p:cNvSpPr>
          <p:nvPr>
            <p:ph type="subTitle" idx="3"/>
          </p:nvPr>
        </p:nvSpPr>
        <p:spPr>
          <a:xfrm>
            <a:off x="2894704" y="3181800"/>
            <a:ext cx="1593000" cy="689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2" name="Google Shape;1442;p22"/>
          <p:cNvSpPr txBox="1">
            <a:spLocks noGrp="1"/>
          </p:cNvSpPr>
          <p:nvPr>
            <p:ph type="title" idx="4"/>
          </p:nvPr>
        </p:nvSpPr>
        <p:spPr>
          <a:xfrm>
            <a:off x="4655226" y="2703600"/>
            <a:ext cx="1593000" cy="4782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43" name="Google Shape;1443;p22"/>
          <p:cNvSpPr txBox="1">
            <a:spLocks noGrp="1"/>
          </p:cNvSpPr>
          <p:nvPr>
            <p:ph type="subTitle" idx="5"/>
          </p:nvPr>
        </p:nvSpPr>
        <p:spPr>
          <a:xfrm>
            <a:off x="4655221" y="3181800"/>
            <a:ext cx="1593000" cy="689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4" name="Google Shape;1444;p22"/>
          <p:cNvSpPr txBox="1">
            <a:spLocks noGrp="1"/>
          </p:cNvSpPr>
          <p:nvPr>
            <p:ph type="title" idx="6"/>
          </p:nvPr>
        </p:nvSpPr>
        <p:spPr>
          <a:xfrm>
            <a:off x="6415770" y="2703600"/>
            <a:ext cx="1593000" cy="4782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45" name="Google Shape;1445;p22"/>
          <p:cNvSpPr txBox="1">
            <a:spLocks noGrp="1"/>
          </p:cNvSpPr>
          <p:nvPr>
            <p:ph type="subTitle" idx="7"/>
          </p:nvPr>
        </p:nvSpPr>
        <p:spPr>
          <a:xfrm>
            <a:off x="6415761" y="3181800"/>
            <a:ext cx="1593000" cy="689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6" name="Google Shape;1446;p22"/>
          <p:cNvSpPr txBox="1">
            <a:spLocks noGrp="1"/>
          </p:cNvSpPr>
          <p:nvPr>
            <p:ph type="title" idx="8"/>
          </p:nvPr>
        </p:nvSpPr>
        <p:spPr>
          <a:xfrm>
            <a:off x="713225" y="539500"/>
            <a:ext cx="7717500" cy="478200"/>
          </a:xfrm>
          <a:prstGeom prst="rect">
            <a:avLst/>
          </a:prstGeom>
        </p:spPr>
        <p:txBody>
          <a:bodyPr spcFirstLastPara="1" wrap="square" lIns="0" tIns="0" rIns="0" bIns="0" anchor="ctr"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bg>
      <p:bgPr>
        <a:solidFill>
          <a:schemeClr val="accent5"/>
        </a:solidFill>
        <a:effectLst/>
      </p:bgPr>
    </p:bg>
    <p:spTree>
      <p:nvGrpSpPr>
        <p:cNvPr id="1" name="Shape 1447"/>
        <p:cNvGrpSpPr/>
        <p:nvPr/>
      </p:nvGrpSpPr>
      <p:grpSpPr>
        <a:xfrm>
          <a:off x="0" y="0"/>
          <a:ext cx="0" cy="0"/>
          <a:chOff x="0" y="0"/>
          <a:chExt cx="0" cy="0"/>
        </a:xfrm>
      </p:grpSpPr>
      <p:sp>
        <p:nvSpPr>
          <p:cNvPr id="1448" name="Google Shape;1448;p23"/>
          <p:cNvSpPr/>
          <p:nvPr/>
        </p:nvSpPr>
        <p:spPr>
          <a:xfrm>
            <a:off x="7835564" y="-1643028"/>
            <a:ext cx="3604705" cy="3619656"/>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3"/>
          <p:cNvSpPr/>
          <p:nvPr/>
        </p:nvSpPr>
        <p:spPr>
          <a:xfrm rot="10800000">
            <a:off x="-2294770" y="3908893"/>
            <a:ext cx="3604592" cy="3619544"/>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0" name="Google Shape;1450;p23"/>
          <p:cNvGrpSpPr/>
          <p:nvPr/>
        </p:nvGrpSpPr>
        <p:grpSpPr>
          <a:xfrm rot="10800000">
            <a:off x="8532065" y="4263225"/>
            <a:ext cx="886108" cy="690688"/>
            <a:chOff x="1694375" y="3723300"/>
            <a:chExt cx="336450" cy="262250"/>
          </a:xfrm>
        </p:grpSpPr>
        <p:sp>
          <p:nvSpPr>
            <p:cNvPr id="1451" name="Google Shape;1451;p23"/>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3"/>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3"/>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3"/>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3"/>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3"/>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3"/>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3"/>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3"/>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3"/>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3"/>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3"/>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3"/>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3"/>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3"/>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3"/>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3"/>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3"/>
          <p:cNvGrpSpPr/>
          <p:nvPr/>
        </p:nvGrpSpPr>
        <p:grpSpPr>
          <a:xfrm>
            <a:off x="-274235" y="194150"/>
            <a:ext cx="886108" cy="690688"/>
            <a:chOff x="1694375" y="3723300"/>
            <a:chExt cx="336450" cy="262250"/>
          </a:xfrm>
        </p:grpSpPr>
        <p:sp>
          <p:nvSpPr>
            <p:cNvPr id="1469" name="Google Shape;1469;p23"/>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3"/>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3"/>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3"/>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3"/>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3"/>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3"/>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3"/>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3"/>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3"/>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3"/>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3"/>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3"/>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3"/>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3"/>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3"/>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3"/>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6" name="Google Shape;1486;p23"/>
          <p:cNvGrpSpPr/>
          <p:nvPr/>
        </p:nvGrpSpPr>
        <p:grpSpPr>
          <a:xfrm>
            <a:off x="-588540" y="3181788"/>
            <a:ext cx="1569048" cy="1222860"/>
            <a:chOff x="2543450" y="3795650"/>
            <a:chExt cx="336525" cy="262225"/>
          </a:xfrm>
        </p:grpSpPr>
        <p:sp>
          <p:nvSpPr>
            <p:cNvPr id="1487" name="Google Shape;1487;p23"/>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3"/>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3"/>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3"/>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3"/>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3"/>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3"/>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3"/>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3"/>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3"/>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3"/>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3"/>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3"/>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3"/>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3"/>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3"/>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3"/>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4" name="Google Shape;1504;p23"/>
          <p:cNvGrpSpPr/>
          <p:nvPr/>
        </p:nvGrpSpPr>
        <p:grpSpPr>
          <a:xfrm rot="10800000">
            <a:off x="6843310" y="-134637"/>
            <a:ext cx="1569048" cy="1222860"/>
            <a:chOff x="2543450" y="3795650"/>
            <a:chExt cx="336525" cy="262225"/>
          </a:xfrm>
        </p:grpSpPr>
        <p:sp>
          <p:nvSpPr>
            <p:cNvPr id="1505" name="Google Shape;1505;p23"/>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3"/>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3"/>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3"/>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3"/>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3"/>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3"/>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3"/>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3"/>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3"/>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3"/>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3"/>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3"/>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3"/>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3"/>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3"/>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3"/>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2" name="Google Shape;1522;p23"/>
          <p:cNvSpPr txBox="1">
            <a:spLocks noGrp="1"/>
          </p:cNvSpPr>
          <p:nvPr>
            <p:ph type="title"/>
          </p:nvPr>
        </p:nvSpPr>
        <p:spPr>
          <a:xfrm>
            <a:off x="1059190" y="1931738"/>
            <a:ext cx="1983900" cy="440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23" name="Google Shape;1523;p23"/>
          <p:cNvSpPr txBox="1">
            <a:spLocks noGrp="1"/>
          </p:cNvSpPr>
          <p:nvPr>
            <p:ph type="subTitle" idx="1"/>
          </p:nvPr>
        </p:nvSpPr>
        <p:spPr>
          <a:xfrm>
            <a:off x="1059190" y="2372438"/>
            <a:ext cx="1983900" cy="440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4" name="Google Shape;1524;p23"/>
          <p:cNvSpPr txBox="1">
            <a:spLocks noGrp="1"/>
          </p:cNvSpPr>
          <p:nvPr>
            <p:ph type="title" idx="2"/>
          </p:nvPr>
        </p:nvSpPr>
        <p:spPr>
          <a:xfrm>
            <a:off x="3580059" y="1931738"/>
            <a:ext cx="1983900" cy="440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25" name="Google Shape;1525;p23"/>
          <p:cNvSpPr txBox="1">
            <a:spLocks noGrp="1"/>
          </p:cNvSpPr>
          <p:nvPr>
            <p:ph type="subTitle" idx="3"/>
          </p:nvPr>
        </p:nvSpPr>
        <p:spPr>
          <a:xfrm>
            <a:off x="3580050" y="2372438"/>
            <a:ext cx="1983900" cy="440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6" name="Google Shape;1526;p23"/>
          <p:cNvSpPr txBox="1">
            <a:spLocks noGrp="1"/>
          </p:cNvSpPr>
          <p:nvPr>
            <p:ph type="title" idx="4"/>
          </p:nvPr>
        </p:nvSpPr>
        <p:spPr>
          <a:xfrm>
            <a:off x="1059190" y="3727163"/>
            <a:ext cx="1983900" cy="440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27" name="Google Shape;1527;p23"/>
          <p:cNvSpPr txBox="1">
            <a:spLocks noGrp="1"/>
          </p:cNvSpPr>
          <p:nvPr>
            <p:ph type="subTitle" idx="5"/>
          </p:nvPr>
        </p:nvSpPr>
        <p:spPr>
          <a:xfrm>
            <a:off x="1059190" y="4167875"/>
            <a:ext cx="1983900" cy="440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8" name="Google Shape;1528;p23"/>
          <p:cNvSpPr txBox="1">
            <a:spLocks noGrp="1"/>
          </p:cNvSpPr>
          <p:nvPr>
            <p:ph type="title" idx="6"/>
          </p:nvPr>
        </p:nvSpPr>
        <p:spPr>
          <a:xfrm>
            <a:off x="3580059" y="3727163"/>
            <a:ext cx="1983900" cy="440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29" name="Google Shape;1529;p23"/>
          <p:cNvSpPr txBox="1">
            <a:spLocks noGrp="1"/>
          </p:cNvSpPr>
          <p:nvPr>
            <p:ph type="subTitle" idx="7"/>
          </p:nvPr>
        </p:nvSpPr>
        <p:spPr>
          <a:xfrm>
            <a:off x="3580050" y="4167875"/>
            <a:ext cx="1983900" cy="440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0" name="Google Shape;1530;p23"/>
          <p:cNvSpPr txBox="1">
            <a:spLocks noGrp="1"/>
          </p:cNvSpPr>
          <p:nvPr>
            <p:ph type="title" idx="8"/>
          </p:nvPr>
        </p:nvSpPr>
        <p:spPr>
          <a:xfrm>
            <a:off x="6100904" y="1931738"/>
            <a:ext cx="1983900" cy="440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31" name="Google Shape;1531;p23"/>
          <p:cNvSpPr txBox="1">
            <a:spLocks noGrp="1"/>
          </p:cNvSpPr>
          <p:nvPr>
            <p:ph type="subTitle" idx="9"/>
          </p:nvPr>
        </p:nvSpPr>
        <p:spPr>
          <a:xfrm>
            <a:off x="6100901" y="2372438"/>
            <a:ext cx="1983900" cy="440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2" name="Google Shape;1532;p23"/>
          <p:cNvSpPr txBox="1">
            <a:spLocks noGrp="1"/>
          </p:cNvSpPr>
          <p:nvPr>
            <p:ph type="title" idx="13"/>
          </p:nvPr>
        </p:nvSpPr>
        <p:spPr>
          <a:xfrm>
            <a:off x="6100904" y="3727163"/>
            <a:ext cx="1983900" cy="440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33" name="Google Shape;1533;p23"/>
          <p:cNvSpPr txBox="1">
            <a:spLocks noGrp="1"/>
          </p:cNvSpPr>
          <p:nvPr>
            <p:ph type="subTitle" idx="14"/>
          </p:nvPr>
        </p:nvSpPr>
        <p:spPr>
          <a:xfrm>
            <a:off x="6100900" y="4167875"/>
            <a:ext cx="1983900" cy="440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4" name="Google Shape;1534;p23"/>
          <p:cNvSpPr txBox="1">
            <a:spLocks noGrp="1"/>
          </p:cNvSpPr>
          <p:nvPr>
            <p:ph type="title" idx="15"/>
          </p:nvPr>
        </p:nvSpPr>
        <p:spPr>
          <a:xfrm>
            <a:off x="713225" y="539500"/>
            <a:ext cx="7717500" cy="478200"/>
          </a:xfrm>
          <a:prstGeom prst="rect">
            <a:avLst/>
          </a:prstGeom>
        </p:spPr>
        <p:txBody>
          <a:bodyPr spcFirstLastPara="1" wrap="square" lIns="0" tIns="0" rIns="0" bIns="0" anchor="ctr"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8">
    <p:bg>
      <p:bgPr>
        <a:solidFill>
          <a:schemeClr val="accent5"/>
        </a:solidFill>
        <a:effectLst/>
      </p:bgPr>
    </p:bg>
    <p:spTree>
      <p:nvGrpSpPr>
        <p:cNvPr id="1" name="Shape 1535"/>
        <p:cNvGrpSpPr/>
        <p:nvPr/>
      </p:nvGrpSpPr>
      <p:grpSpPr>
        <a:xfrm>
          <a:off x="0" y="0"/>
          <a:ext cx="0" cy="0"/>
          <a:chOff x="0" y="0"/>
          <a:chExt cx="0" cy="0"/>
        </a:xfrm>
      </p:grpSpPr>
      <p:sp>
        <p:nvSpPr>
          <p:cNvPr id="1536" name="Google Shape;1536;p24"/>
          <p:cNvSpPr/>
          <p:nvPr/>
        </p:nvSpPr>
        <p:spPr>
          <a:xfrm rot="-7199948">
            <a:off x="5723737" y="-2675573"/>
            <a:ext cx="8061220" cy="6360800"/>
          </a:xfrm>
          <a:custGeom>
            <a:avLst/>
            <a:gdLst/>
            <a:ahLst/>
            <a:cxnLst/>
            <a:rect l="l" t="t" r="r" b="b"/>
            <a:pathLst>
              <a:path w="75203" h="59341" extrusionOk="0">
                <a:moveTo>
                  <a:pt x="26376" y="1"/>
                </a:moveTo>
                <a:cubicBezTo>
                  <a:pt x="25776" y="1"/>
                  <a:pt x="25120" y="63"/>
                  <a:pt x="24395" y="196"/>
                </a:cubicBezTo>
                <a:cubicBezTo>
                  <a:pt x="20489" y="918"/>
                  <a:pt x="16587" y="2653"/>
                  <a:pt x="13597" y="4933"/>
                </a:cubicBezTo>
                <a:cubicBezTo>
                  <a:pt x="9599" y="7978"/>
                  <a:pt x="9121" y="11455"/>
                  <a:pt x="7229" y="15534"/>
                </a:cubicBezTo>
                <a:cubicBezTo>
                  <a:pt x="5815" y="18591"/>
                  <a:pt x="2405" y="20604"/>
                  <a:pt x="861" y="23574"/>
                </a:cubicBezTo>
                <a:cubicBezTo>
                  <a:pt x="186" y="24869"/>
                  <a:pt x="1" y="26433"/>
                  <a:pt x="774" y="27691"/>
                </a:cubicBezTo>
                <a:cubicBezTo>
                  <a:pt x="3202" y="31657"/>
                  <a:pt x="10401" y="29797"/>
                  <a:pt x="11294" y="35203"/>
                </a:cubicBezTo>
                <a:cubicBezTo>
                  <a:pt x="11902" y="38911"/>
                  <a:pt x="9289" y="41736"/>
                  <a:pt x="6858" y="44459"/>
                </a:cubicBezTo>
                <a:cubicBezTo>
                  <a:pt x="3211" y="48547"/>
                  <a:pt x="5123" y="54898"/>
                  <a:pt x="10204" y="57372"/>
                </a:cubicBezTo>
                <a:cubicBezTo>
                  <a:pt x="11207" y="57862"/>
                  <a:pt x="12293" y="58201"/>
                  <a:pt x="13394" y="58488"/>
                </a:cubicBezTo>
                <a:cubicBezTo>
                  <a:pt x="15456" y="59022"/>
                  <a:pt x="17670" y="59341"/>
                  <a:pt x="19846" y="59341"/>
                </a:cubicBezTo>
                <a:cubicBezTo>
                  <a:pt x="23225" y="59341"/>
                  <a:pt x="26512" y="58574"/>
                  <a:pt x="28998" y="56657"/>
                </a:cubicBezTo>
                <a:cubicBezTo>
                  <a:pt x="31797" y="54501"/>
                  <a:pt x="33112" y="51262"/>
                  <a:pt x="33915" y="48098"/>
                </a:cubicBezTo>
                <a:cubicBezTo>
                  <a:pt x="34888" y="44231"/>
                  <a:pt x="34923" y="39378"/>
                  <a:pt x="38762" y="36698"/>
                </a:cubicBezTo>
                <a:cubicBezTo>
                  <a:pt x="39979" y="35849"/>
                  <a:pt x="41508" y="35400"/>
                  <a:pt x="43026" y="35070"/>
                </a:cubicBezTo>
                <a:cubicBezTo>
                  <a:pt x="47546" y="34090"/>
                  <a:pt x="52257" y="34009"/>
                  <a:pt x="56878" y="33485"/>
                </a:cubicBezTo>
                <a:cubicBezTo>
                  <a:pt x="61499" y="32961"/>
                  <a:pt x="66227" y="31912"/>
                  <a:pt x="69805" y="29339"/>
                </a:cubicBezTo>
                <a:cubicBezTo>
                  <a:pt x="71769" y="27925"/>
                  <a:pt x="73296" y="25993"/>
                  <a:pt x="73997" y="23858"/>
                </a:cubicBezTo>
                <a:cubicBezTo>
                  <a:pt x="75202" y="20190"/>
                  <a:pt x="74956" y="14752"/>
                  <a:pt x="72123" y="11608"/>
                </a:cubicBezTo>
                <a:cubicBezTo>
                  <a:pt x="70437" y="9731"/>
                  <a:pt x="67424" y="9115"/>
                  <a:pt x="64430" y="9115"/>
                </a:cubicBezTo>
                <a:cubicBezTo>
                  <a:pt x="62444" y="9115"/>
                  <a:pt x="60466" y="9386"/>
                  <a:pt x="58888" y="9740"/>
                </a:cubicBezTo>
                <a:cubicBezTo>
                  <a:pt x="57547" y="10041"/>
                  <a:pt x="56316" y="10620"/>
                  <a:pt x="55096" y="11185"/>
                </a:cubicBezTo>
                <a:cubicBezTo>
                  <a:pt x="52376" y="12437"/>
                  <a:pt x="49533" y="13651"/>
                  <a:pt x="46462" y="13900"/>
                </a:cubicBezTo>
                <a:cubicBezTo>
                  <a:pt x="46106" y="13929"/>
                  <a:pt x="45756" y="13943"/>
                  <a:pt x="45414" y="13943"/>
                </a:cubicBezTo>
                <a:cubicBezTo>
                  <a:pt x="41819" y="13943"/>
                  <a:pt x="39070" y="12358"/>
                  <a:pt x="37432" y="9519"/>
                </a:cubicBezTo>
                <a:cubicBezTo>
                  <a:pt x="36966" y="8708"/>
                  <a:pt x="36186" y="8091"/>
                  <a:pt x="35662" y="7312"/>
                </a:cubicBezTo>
                <a:cubicBezTo>
                  <a:pt x="35398" y="6918"/>
                  <a:pt x="35239" y="6477"/>
                  <a:pt x="34961" y="6089"/>
                </a:cubicBezTo>
                <a:cubicBezTo>
                  <a:pt x="34683" y="5701"/>
                  <a:pt x="34231" y="5284"/>
                  <a:pt x="33877" y="4878"/>
                </a:cubicBezTo>
                <a:cubicBezTo>
                  <a:pt x="31549" y="2232"/>
                  <a:pt x="29965" y="1"/>
                  <a:pt x="26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4"/>
          <p:cNvSpPr/>
          <p:nvPr/>
        </p:nvSpPr>
        <p:spPr>
          <a:xfrm rot="-4500116">
            <a:off x="258208" y="552903"/>
            <a:ext cx="999403" cy="1003548"/>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8" name="Google Shape;1538;p24"/>
          <p:cNvGrpSpPr/>
          <p:nvPr/>
        </p:nvGrpSpPr>
        <p:grpSpPr>
          <a:xfrm rot="10800000">
            <a:off x="6479673" y="0"/>
            <a:ext cx="1569048" cy="1222860"/>
            <a:chOff x="2543450" y="3795650"/>
            <a:chExt cx="336525" cy="262225"/>
          </a:xfrm>
        </p:grpSpPr>
        <p:sp>
          <p:nvSpPr>
            <p:cNvPr id="1539" name="Google Shape;1539;p24"/>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4"/>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4"/>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4"/>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4"/>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4"/>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4"/>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4"/>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4"/>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4"/>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4"/>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4"/>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4"/>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4"/>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4"/>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4"/>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4"/>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24"/>
          <p:cNvGrpSpPr/>
          <p:nvPr/>
        </p:nvGrpSpPr>
        <p:grpSpPr>
          <a:xfrm rot="10800000">
            <a:off x="7544665" y="3392488"/>
            <a:ext cx="886108" cy="690688"/>
            <a:chOff x="1694375" y="3723300"/>
            <a:chExt cx="336450" cy="262250"/>
          </a:xfrm>
        </p:grpSpPr>
        <p:sp>
          <p:nvSpPr>
            <p:cNvPr id="1557" name="Google Shape;1557;p24"/>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4"/>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4"/>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4"/>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4"/>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4"/>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4"/>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4"/>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4"/>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4"/>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4"/>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4"/>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4"/>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4"/>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4"/>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4"/>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4"/>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24"/>
          <p:cNvGrpSpPr/>
          <p:nvPr/>
        </p:nvGrpSpPr>
        <p:grpSpPr>
          <a:xfrm>
            <a:off x="10" y="3920650"/>
            <a:ext cx="1569048" cy="1222860"/>
            <a:chOff x="2543450" y="3795650"/>
            <a:chExt cx="336525" cy="262225"/>
          </a:xfrm>
        </p:grpSpPr>
        <p:sp>
          <p:nvSpPr>
            <p:cNvPr id="1575" name="Google Shape;1575;p24"/>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4"/>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4"/>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4"/>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4"/>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4"/>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4"/>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4"/>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4"/>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4"/>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4"/>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4"/>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4"/>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4"/>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4"/>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4"/>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4"/>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2" name="Google Shape;1592;p24"/>
          <p:cNvSpPr/>
          <p:nvPr/>
        </p:nvSpPr>
        <p:spPr>
          <a:xfrm rot="-4500116">
            <a:off x="5822270" y="2126928"/>
            <a:ext cx="999403" cy="1003548"/>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4"/>
          <p:cNvSpPr txBox="1">
            <a:spLocks noGrp="1"/>
          </p:cNvSpPr>
          <p:nvPr>
            <p:ph type="title" hasCustomPrompt="1"/>
          </p:nvPr>
        </p:nvSpPr>
        <p:spPr>
          <a:xfrm>
            <a:off x="2106150" y="759086"/>
            <a:ext cx="4610700" cy="7689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45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94" name="Google Shape;1594;p24"/>
          <p:cNvSpPr txBox="1">
            <a:spLocks noGrp="1"/>
          </p:cNvSpPr>
          <p:nvPr>
            <p:ph type="subTitle" idx="1"/>
          </p:nvPr>
        </p:nvSpPr>
        <p:spPr>
          <a:xfrm>
            <a:off x="2106150" y="1375586"/>
            <a:ext cx="4610700" cy="413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595" name="Google Shape;1595;p24"/>
          <p:cNvSpPr txBox="1">
            <a:spLocks noGrp="1"/>
          </p:cNvSpPr>
          <p:nvPr>
            <p:ph type="title" idx="2" hasCustomPrompt="1"/>
          </p:nvPr>
        </p:nvSpPr>
        <p:spPr>
          <a:xfrm>
            <a:off x="713225" y="2056786"/>
            <a:ext cx="4610700" cy="7689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45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96" name="Google Shape;1596;p24"/>
          <p:cNvSpPr txBox="1">
            <a:spLocks noGrp="1"/>
          </p:cNvSpPr>
          <p:nvPr>
            <p:ph type="subTitle" idx="3"/>
          </p:nvPr>
        </p:nvSpPr>
        <p:spPr>
          <a:xfrm>
            <a:off x="713225" y="2673282"/>
            <a:ext cx="4610700" cy="413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597" name="Google Shape;1597;p24"/>
          <p:cNvSpPr txBox="1">
            <a:spLocks noGrp="1"/>
          </p:cNvSpPr>
          <p:nvPr>
            <p:ph type="title" idx="4" hasCustomPrompt="1"/>
          </p:nvPr>
        </p:nvSpPr>
        <p:spPr>
          <a:xfrm>
            <a:off x="2106150" y="3354511"/>
            <a:ext cx="4610700" cy="7689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45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98" name="Google Shape;1598;p24"/>
          <p:cNvSpPr txBox="1">
            <a:spLocks noGrp="1"/>
          </p:cNvSpPr>
          <p:nvPr>
            <p:ph type="subTitle" idx="5"/>
          </p:nvPr>
        </p:nvSpPr>
        <p:spPr>
          <a:xfrm>
            <a:off x="2106150" y="3971014"/>
            <a:ext cx="4610700" cy="413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08"/>
        <p:cNvGrpSpPr/>
        <p:nvPr/>
      </p:nvGrpSpPr>
      <p:grpSpPr>
        <a:xfrm>
          <a:off x="0" y="0"/>
          <a:ext cx="0" cy="0"/>
          <a:chOff x="0" y="0"/>
          <a:chExt cx="0" cy="0"/>
        </a:xfrm>
      </p:grpSpPr>
      <p:sp>
        <p:nvSpPr>
          <p:cNvPr id="109" name="Google Shape;109;p3"/>
          <p:cNvSpPr/>
          <p:nvPr/>
        </p:nvSpPr>
        <p:spPr>
          <a:xfrm>
            <a:off x="-1866035" y="2702693"/>
            <a:ext cx="6045005" cy="4769978"/>
          </a:xfrm>
          <a:custGeom>
            <a:avLst/>
            <a:gdLst/>
            <a:ahLst/>
            <a:cxnLst/>
            <a:rect l="l" t="t" r="r" b="b"/>
            <a:pathLst>
              <a:path w="75203" h="59341" extrusionOk="0">
                <a:moveTo>
                  <a:pt x="26376" y="1"/>
                </a:moveTo>
                <a:cubicBezTo>
                  <a:pt x="25776" y="1"/>
                  <a:pt x="25120" y="63"/>
                  <a:pt x="24395" y="196"/>
                </a:cubicBezTo>
                <a:cubicBezTo>
                  <a:pt x="20489" y="918"/>
                  <a:pt x="16587" y="2653"/>
                  <a:pt x="13597" y="4933"/>
                </a:cubicBezTo>
                <a:cubicBezTo>
                  <a:pt x="9599" y="7978"/>
                  <a:pt x="9121" y="11455"/>
                  <a:pt x="7229" y="15534"/>
                </a:cubicBezTo>
                <a:cubicBezTo>
                  <a:pt x="5815" y="18591"/>
                  <a:pt x="2405" y="20604"/>
                  <a:pt x="861" y="23574"/>
                </a:cubicBezTo>
                <a:cubicBezTo>
                  <a:pt x="186" y="24869"/>
                  <a:pt x="1" y="26433"/>
                  <a:pt x="774" y="27691"/>
                </a:cubicBezTo>
                <a:cubicBezTo>
                  <a:pt x="3202" y="31657"/>
                  <a:pt x="10401" y="29797"/>
                  <a:pt x="11294" y="35203"/>
                </a:cubicBezTo>
                <a:cubicBezTo>
                  <a:pt x="11902" y="38911"/>
                  <a:pt x="9289" y="41736"/>
                  <a:pt x="6858" y="44459"/>
                </a:cubicBezTo>
                <a:cubicBezTo>
                  <a:pt x="3211" y="48547"/>
                  <a:pt x="5123" y="54898"/>
                  <a:pt x="10204" y="57372"/>
                </a:cubicBezTo>
                <a:cubicBezTo>
                  <a:pt x="11207" y="57862"/>
                  <a:pt x="12293" y="58201"/>
                  <a:pt x="13394" y="58488"/>
                </a:cubicBezTo>
                <a:cubicBezTo>
                  <a:pt x="15456" y="59022"/>
                  <a:pt x="17670" y="59341"/>
                  <a:pt x="19846" y="59341"/>
                </a:cubicBezTo>
                <a:cubicBezTo>
                  <a:pt x="23225" y="59341"/>
                  <a:pt x="26512" y="58574"/>
                  <a:pt x="28998" y="56657"/>
                </a:cubicBezTo>
                <a:cubicBezTo>
                  <a:pt x="31797" y="54501"/>
                  <a:pt x="33112" y="51262"/>
                  <a:pt x="33915" y="48098"/>
                </a:cubicBezTo>
                <a:cubicBezTo>
                  <a:pt x="34888" y="44231"/>
                  <a:pt x="34923" y="39378"/>
                  <a:pt x="38762" y="36698"/>
                </a:cubicBezTo>
                <a:cubicBezTo>
                  <a:pt x="39979" y="35849"/>
                  <a:pt x="41508" y="35400"/>
                  <a:pt x="43026" y="35070"/>
                </a:cubicBezTo>
                <a:cubicBezTo>
                  <a:pt x="47546" y="34090"/>
                  <a:pt x="52257" y="34009"/>
                  <a:pt x="56878" y="33485"/>
                </a:cubicBezTo>
                <a:cubicBezTo>
                  <a:pt x="61499" y="32961"/>
                  <a:pt x="66227" y="31912"/>
                  <a:pt x="69805" y="29339"/>
                </a:cubicBezTo>
                <a:cubicBezTo>
                  <a:pt x="71769" y="27925"/>
                  <a:pt x="73296" y="25993"/>
                  <a:pt x="73997" y="23858"/>
                </a:cubicBezTo>
                <a:cubicBezTo>
                  <a:pt x="75202" y="20190"/>
                  <a:pt x="74956" y="14752"/>
                  <a:pt x="72123" y="11608"/>
                </a:cubicBezTo>
                <a:cubicBezTo>
                  <a:pt x="70437" y="9731"/>
                  <a:pt x="67424" y="9115"/>
                  <a:pt x="64430" y="9115"/>
                </a:cubicBezTo>
                <a:cubicBezTo>
                  <a:pt x="62444" y="9115"/>
                  <a:pt x="60466" y="9386"/>
                  <a:pt x="58888" y="9740"/>
                </a:cubicBezTo>
                <a:cubicBezTo>
                  <a:pt x="57547" y="10041"/>
                  <a:pt x="56316" y="10620"/>
                  <a:pt x="55096" y="11185"/>
                </a:cubicBezTo>
                <a:cubicBezTo>
                  <a:pt x="52376" y="12437"/>
                  <a:pt x="49533" y="13651"/>
                  <a:pt x="46462" y="13900"/>
                </a:cubicBezTo>
                <a:cubicBezTo>
                  <a:pt x="46106" y="13929"/>
                  <a:pt x="45756" y="13943"/>
                  <a:pt x="45414" y="13943"/>
                </a:cubicBezTo>
                <a:cubicBezTo>
                  <a:pt x="41819" y="13943"/>
                  <a:pt x="39070" y="12358"/>
                  <a:pt x="37432" y="9519"/>
                </a:cubicBezTo>
                <a:cubicBezTo>
                  <a:pt x="36966" y="8708"/>
                  <a:pt x="36186" y="8091"/>
                  <a:pt x="35662" y="7312"/>
                </a:cubicBezTo>
                <a:cubicBezTo>
                  <a:pt x="35398" y="6918"/>
                  <a:pt x="35239" y="6477"/>
                  <a:pt x="34961" y="6089"/>
                </a:cubicBezTo>
                <a:cubicBezTo>
                  <a:pt x="34683" y="5701"/>
                  <a:pt x="34231" y="5284"/>
                  <a:pt x="33877" y="4878"/>
                </a:cubicBezTo>
                <a:cubicBezTo>
                  <a:pt x="31549" y="2232"/>
                  <a:pt x="29965" y="1"/>
                  <a:pt x="26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txBox="1">
            <a:spLocks noGrp="1"/>
          </p:cNvSpPr>
          <p:nvPr>
            <p:ph type="title"/>
          </p:nvPr>
        </p:nvSpPr>
        <p:spPr>
          <a:xfrm>
            <a:off x="720000" y="2110250"/>
            <a:ext cx="3921300" cy="1615500"/>
          </a:xfrm>
          <a:prstGeom prst="rect">
            <a:avLst/>
          </a:prstGeom>
        </p:spPr>
        <p:txBody>
          <a:bodyPr spcFirstLastPara="1" wrap="square" lIns="0" tIns="0" rIns="0" bIns="0"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11" name="Google Shape;111;p3"/>
          <p:cNvSpPr txBox="1">
            <a:spLocks noGrp="1"/>
          </p:cNvSpPr>
          <p:nvPr>
            <p:ph type="title" idx="2" hasCustomPrompt="1"/>
          </p:nvPr>
        </p:nvSpPr>
        <p:spPr>
          <a:xfrm>
            <a:off x="720000" y="1074700"/>
            <a:ext cx="3921300" cy="10356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7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2" name="Google Shape;112;p3"/>
          <p:cNvSpPr txBox="1">
            <a:spLocks noGrp="1"/>
          </p:cNvSpPr>
          <p:nvPr>
            <p:ph type="subTitle" idx="1"/>
          </p:nvPr>
        </p:nvSpPr>
        <p:spPr>
          <a:xfrm>
            <a:off x="720000" y="3725750"/>
            <a:ext cx="3921300" cy="343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3"/>
          <p:cNvSpPr/>
          <p:nvPr/>
        </p:nvSpPr>
        <p:spPr>
          <a:xfrm>
            <a:off x="502837" y="-2006033"/>
            <a:ext cx="3604592" cy="3619544"/>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3"/>
          <p:cNvGrpSpPr/>
          <p:nvPr/>
        </p:nvGrpSpPr>
        <p:grpSpPr>
          <a:xfrm>
            <a:off x="270178" y="194150"/>
            <a:ext cx="886108" cy="690688"/>
            <a:chOff x="1694375" y="3723300"/>
            <a:chExt cx="336450" cy="262250"/>
          </a:xfrm>
        </p:grpSpPr>
        <p:sp>
          <p:nvSpPr>
            <p:cNvPr id="115" name="Google Shape;115;p3"/>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3"/>
          <p:cNvGrpSpPr/>
          <p:nvPr/>
        </p:nvGrpSpPr>
        <p:grpSpPr>
          <a:xfrm rot="5400074">
            <a:off x="3176010" y="4310906"/>
            <a:ext cx="1569048" cy="1222860"/>
            <a:chOff x="2543450" y="3795650"/>
            <a:chExt cx="336525" cy="262225"/>
          </a:xfrm>
        </p:grpSpPr>
        <p:sp>
          <p:nvSpPr>
            <p:cNvPr id="133" name="Google Shape;133;p3"/>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rot="5400074">
            <a:off x="7646260" y="-150194"/>
            <a:ext cx="1569048" cy="1222860"/>
            <a:chOff x="2543450" y="3795650"/>
            <a:chExt cx="336525" cy="262225"/>
          </a:xfrm>
        </p:grpSpPr>
        <p:sp>
          <p:nvSpPr>
            <p:cNvPr id="151" name="Google Shape;151;p3"/>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CUSTOM_10">
    <p:bg>
      <p:bgPr>
        <a:solidFill>
          <a:schemeClr val="accent5"/>
        </a:solidFill>
        <a:effectLst/>
      </p:bgPr>
    </p:bg>
    <p:spTree>
      <p:nvGrpSpPr>
        <p:cNvPr id="1" name="Shape 1599"/>
        <p:cNvGrpSpPr/>
        <p:nvPr/>
      </p:nvGrpSpPr>
      <p:grpSpPr>
        <a:xfrm>
          <a:off x="0" y="0"/>
          <a:ext cx="0" cy="0"/>
          <a:chOff x="0" y="0"/>
          <a:chExt cx="0" cy="0"/>
        </a:xfrm>
      </p:grpSpPr>
      <p:sp>
        <p:nvSpPr>
          <p:cNvPr id="1600" name="Google Shape;1600;p25"/>
          <p:cNvSpPr/>
          <p:nvPr/>
        </p:nvSpPr>
        <p:spPr>
          <a:xfrm rot="10800000">
            <a:off x="6444287" y="3420627"/>
            <a:ext cx="3972974" cy="3134985"/>
          </a:xfrm>
          <a:custGeom>
            <a:avLst/>
            <a:gdLst/>
            <a:ahLst/>
            <a:cxnLst/>
            <a:rect l="l" t="t" r="r" b="b"/>
            <a:pathLst>
              <a:path w="75203" h="59341" extrusionOk="0">
                <a:moveTo>
                  <a:pt x="26376" y="1"/>
                </a:moveTo>
                <a:cubicBezTo>
                  <a:pt x="25776" y="1"/>
                  <a:pt x="25120" y="63"/>
                  <a:pt x="24395" y="196"/>
                </a:cubicBezTo>
                <a:cubicBezTo>
                  <a:pt x="20489" y="918"/>
                  <a:pt x="16587" y="2653"/>
                  <a:pt x="13597" y="4933"/>
                </a:cubicBezTo>
                <a:cubicBezTo>
                  <a:pt x="9599" y="7978"/>
                  <a:pt x="9121" y="11455"/>
                  <a:pt x="7229" y="15534"/>
                </a:cubicBezTo>
                <a:cubicBezTo>
                  <a:pt x="5815" y="18591"/>
                  <a:pt x="2405" y="20604"/>
                  <a:pt x="861" y="23574"/>
                </a:cubicBezTo>
                <a:cubicBezTo>
                  <a:pt x="186" y="24869"/>
                  <a:pt x="1" y="26433"/>
                  <a:pt x="774" y="27691"/>
                </a:cubicBezTo>
                <a:cubicBezTo>
                  <a:pt x="3202" y="31657"/>
                  <a:pt x="10401" y="29797"/>
                  <a:pt x="11294" y="35203"/>
                </a:cubicBezTo>
                <a:cubicBezTo>
                  <a:pt x="11902" y="38911"/>
                  <a:pt x="9289" y="41736"/>
                  <a:pt x="6858" y="44459"/>
                </a:cubicBezTo>
                <a:cubicBezTo>
                  <a:pt x="3211" y="48547"/>
                  <a:pt x="5123" y="54898"/>
                  <a:pt x="10204" y="57372"/>
                </a:cubicBezTo>
                <a:cubicBezTo>
                  <a:pt x="11207" y="57862"/>
                  <a:pt x="12293" y="58201"/>
                  <a:pt x="13394" y="58488"/>
                </a:cubicBezTo>
                <a:cubicBezTo>
                  <a:pt x="15456" y="59022"/>
                  <a:pt x="17670" y="59341"/>
                  <a:pt x="19846" y="59341"/>
                </a:cubicBezTo>
                <a:cubicBezTo>
                  <a:pt x="23225" y="59341"/>
                  <a:pt x="26512" y="58574"/>
                  <a:pt x="28998" y="56657"/>
                </a:cubicBezTo>
                <a:cubicBezTo>
                  <a:pt x="31797" y="54501"/>
                  <a:pt x="33112" y="51262"/>
                  <a:pt x="33915" y="48098"/>
                </a:cubicBezTo>
                <a:cubicBezTo>
                  <a:pt x="34888" y="44231"/>
                  <a:pt x="34923" y="39378"/>
                  <a:pt x="38762" y="36698"/>
                </a:cubicBezTo>
                <a:cubicBezTo>
                  <a:pt x="39979" y="35849"/>
                  <a:pt x="41508" y="35400"/>
                  <a:pt x="43026" y="35070"/>
                </a:cubicBezTo>
                <a:cubicBezTo>
                  <a:pt x="47546" y="34090"/>
                  <a:pt x="52257" y="34009"/>
                  <a:pt x="56878" y="33485"/>
                </a:cubicBezTo>
                <a:cubicBezTo>
                  <a:pt x="61499" y="32961"/>
                  <a:pt x="66227" y="31912"/>
                  <a:pt x="69805" y="29339"/>
                </a:cubicBezTo>
                <a:cubicBezTo>
                  <a:pt x="71769" y="27925"/>
                  <a:pt x="73296" y="25993"/>
                  <a:pt x="73997" y="23858"/>
                </a:cubicBezTo>
                <a:cubicBezTo>
                  <a:pt x="75202" y="20190"/>
                  <a:pt x="74956" y="14752"/>
                  <a:pt x="72123" y="11608"/>
                </a:cubicBezTo>
                <a:cubicBezTo>
                  <a:pt x="70437" y="9731"/>
                  <a:pt x="67424" y="9115"/>
                  <a:pt x="64430" y="9115"/>
                </a:cubicBezTo>
                <a:cubicBezTo>
                  <a:pt x="62444" y="9115"/>
                  <a:pt x="60466" y="9386"/>
                  <a:pt x="58888" y="9740"/>
                </a:cubicBezTo>
                <a:cubicBezTo>
                  <a:pt x="57547" y="10041"/>
                  <a:pt x="56316" y="10620"/>
                  <a:pt x="55096" y="11185"/>
                </a:cubicBezTo>
                <a:cubicBezTo>
                  <a:pt x="52376" y="12437"/>
                  <a:pt x="49533" y="13651"/>
                  <a:pt x="46462" y="13900"/>
                </a:cubicBezTo>
                <a:cubicBezTo>
                  <a:pt x="46106" y="13929"/>
                  <a:pt x="45756" y="13943"/>
                  <a:pt x="45414" y="13943"/>
                </a:cubicBezTo>
                <a:cubicBezTo>
                  <a:pt x="41819" y="13943"/>
                  <a:pt x="39070" y="12358"/>
                  <a:pt x="37432" y="9519"/>
                </a:cubicBezTo>
                <a:cubicBezTo>
                  <a:pt x="36966" y="8708"/>
                  <a:pt x="36186" y="8091"/>
                  <a:pt x="35662" y="7312"/>
                </a:cubicBezTo>
                <a:cubicBezTo>
                  <a:pt x="35398" y="6918"/>
                  <a:pt x="35239" y="6477"/>
                  <a:pt x="34961" y="6089"/>
                </a:cubicBezTo>
                <a:cubicBezTo>
                  <a:pt x="34683" y="5701"/>
                  <a:pt x="34231" y="5284"/>
                  <a:pt x="33877" y="4878"/>
                </a:cubicBezTo>
                <a:cubicBezTo>
                  <a:pt x="31549" y="2232"/>
                  <a:pt x="29965" y="1"/>
                  <a:pt x="26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1" name="Google Shape;1601;p25"/>
          <p:cNvGrpSpPr/>
          <p:nvPr/>
        </p:nvGrpSpPr>
        <p:grpSpPr>
          <a:xfrm rot="10800000">
            <a:off x="-444165" y="4433613"/>
            <a:ext cx="1569048" cy="1222860"/>
            <a:chOff x="2543450" y="3795650"/>
            <a:chExt cx="336525" cy="262225"/>
          </a:xfrm>
        </p:grpSpPr>
        <p:sp>
          <p:nvSpPr>
            <p:cNvPr id="1602" name="Google Shape;1602;p25"/>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5"/>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5"/>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5"/>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5"/>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5"/>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5"/>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5"/>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5"/>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5"/>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5"/>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5"/>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5"/>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5"/>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5"/>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5"/>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5"/>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9" name="Google Shape;1619;p25"/>
          <p:cNvGrpSpPr/>
          <p:nvPr/>
        </p:nvGrpSpPr>
        <p:grpSpPr>
          <a:xfrm rot="10800000">
            <a:off x="7271090" y="4263225"/>
            <a:ext cx="886108" cy="690688"/>
            <a:chOff x="1694375" y="3723300"/>
            <a:chExt cx="336450" cy="262250"/>
          </a:xfrm>
        </p:grpSpPr>
        <p:sp>
          <p:nvSpPr>
            <p:cNvPr id="1620" name="Google Shape;1620;p25"/>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5"/>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5"/>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5"/>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5"/>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5"/>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5"/>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5"/>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5"/>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5"/>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5"/>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5"/>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5"/>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5"/>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5"/>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5"/>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5"/>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7" name="Google Shape;1637;p25"/>
          <p:cNvGrpSpPr/>
          <p:nvPr/>
        </p:nvGrpSpPr>
        <p:grpSpPr>
          <a:xfrm rot="10800000">
            <a:off x="8019135" y="-512962"/>
            <a:ext cx="1569048" cy="1222860"/>
            <a:chOff x="2543450" y="3795650"/>
            <a:chExt cx="336525" cy="262225"/>
          </a:xfrm>
        </p:grpSpPr>
        <p:sp>
          <p:nvSpPr>
            <p:cNvPr id="1638" name="Google Shape;1638;p25"/>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5"/>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5"/>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5"/>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5"/>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5"/>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5"/>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5"/>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5"/>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5"/>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5"/>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5"/>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5"/>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5"/>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5"/>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5"/>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5"/>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5" name="Google Shape;1655;p25"/>
          <p:cNvSpPr txBox="1">
            <a:spLocks noGrp="1"/>
          </p:cNvSpPr>
          <p:nvPr>
            <p:ph type="title"/>
          </p:nvPr>
        </p:nvSpPr>
        <p:spPr>
          <a:xfrm>
            <a:off x="713225" y="539500"/>
            <a:ext cx="7717500" cy="478200"/>
          </a:xfrm>
          <a:prstGeom prst="rect">
            <a:avLst/>
          </a:prstGeom>
        </p:spPr>
        <p:txBody>
          <a:bodyPr spcFirstLastPara="1" wrap="square" lIns="0" tIns="0" rIns="0" bIns="0" anchor="ctr" anchorCtr="0">
            <a:noAutofit/>
          </a:bodyPr>
          <a:lstStyle>
            <a:lvl1pPr lvl="0" algn="ctr">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CUSTOM_13">
    <p:bg>
      <p:bgPr>
        <a:solidFill>
          <a:schemeClr val="accent5"/>
        </a:solidFill>
        <a:effectLst/>
      </p:bgPr>
    </p:bg>
    <p:spTree>
      <p:nvGrpSpPr>
        <p:cNvPr id="1" name="Shape 1656"/>
        <p:cNvGrpSpPr/>
        <p:nvPr/>
      </p:nvGrpSpPr>
      <p:grpSpPr>
        <a:xfrm>
          <a:off x="0" y="0"/>
          <a:ext cx="0" cy="0"/>
          <a:chOff x="0" y="0"/>
          <a:chExt cx="0" cy="0"/>
        </a:xfrm>
      </p:grpSpPr>
      <p:sp>
        <p:nvSpPr>
          <p:cNvPr id="1657" name="Google Shape;1657;p26"/>
          <p:cNvSpPr txBox="1">
            <a:spLocks noGrp="1"/>
          </p:cNvSpPr>
          <p:nvPr>
            <p:ph type="title"/>
          </p:nvPr>
        </p:nvSpPr>
        <p:spPr>
          <a:xfrm>
            <a:off x="713225" y="539500"/>
            <a:ext cx="7717500" cy="478200"/>
          </a:xfrm>
          <a:prstGeom prst="rect">
            <a:avLst/>
          </a:prstGeom>
        </p:spPr>
        <p:txBody>
          <a:bodyPr spcFirstLastPara="1" wrap="square" lIns="0" tIns="0" rIns="0" bIns="0" anchor="ctr" anchorCtr="0">
            <a:noAutofit/>
          </a:bodyPr>
          <a:lstStyle>
            <a:lvl1pPr lvl="0" algn="ctr">
              <a:spcBef>
                <a:spcPts val="0"/>
              </a:spcBef>
              <a:spcAft>
                <a:spcPts val="0"/>
              </a:spcAft>
              <a:buSzPts val="3700"/>
              <a:buNone/>
              <a:defRPr/>
            </a:lvl1pPr>
            <a:lvl2pPr lvl="1" algn="ctr">
              <a:spcBef>
                <a:spcPts val="0"/>
              </a:spcBef>
              <a:spcAft>
                <a:spcPts val="0"/>
              </a:spcAft>
              <a:buSzPts val="3700"/>
              <a:buNone/>
              <a:defRPr/>
            </a:lvl2pPr>
            <a:lvl3pPr lvl="2" algn="ctr">
              <a:spcBef>
                <a:spcPts val="0"/>
              </a:spcBef>
              <a:spcAft>
                <a:spcPts val="0"/>
              </a:spcAft>
              <a:buSzPts val="3700"/>
              <a:buNone/>
              <a:defRPr/>
            </a:lvl3pPr>
            <a:lvl4pPr lvl="3" algn="ctr">
              <a:spcBef>
                <a:spcPts val="0"/>
              </a:spcBef>
              <a:spcAft>
                <a:spcPts val="0"/>
              </a:spcAft>
              <a:buSzPts val="3700"/>
              <a:buNone/>
              <a:defRPr/>
            </a:lvl4pPr>
            <a:lvl5pPr lvl="4" algn="ctr">
              <a:spcBef>
                <a:spcPts val="0"/>
              </a:spcBef>
              <a:spcAft>
                <a:spcPts val="0"/>
              </a:spcAft>
              <a:buSzPts val="3700"/>
              <a:buNone/>
              <a:defRPr/>
            </a:lvl5pPr>
            <a:lvl6pPr lvl="5" algn="ctr">
              <a:spcBef>
                <a:spcPts val="0"/>
              </a:spcBef>
              <a:spcAft>
                <a:spcPts val="0"/>
              </a:spcAft>
              <a:buSzPts val="3700"/>
              <a:buNone/>
              <a:defRPr/>
            </a:lvl6pPr>
            <a:lvl7pPr lvl="6" algn="ctr">
              <a:spcBef>
                <a:spcPts val="0"/>
              </a:spcBef>
              <a:spcAft>
                <a:spcPts val="0"/>
              </a:spcAft>
              <a:buSzPts val="3700"/>
              <a:buNone/>
              <a:defRPr/>
            </a:lvl7pPr>
            <a:lvl8pPr lvl="7" algn="ctr">
              <a:spcBef>
                <a:spcPts val="0"/>
              </a:spcBef>
              <a:spcAft>
                <a:spcPts val="0"/>
              </a:spcAft>
              <a:buSzPts val="3700"/>
              <a:buNone/>
              <a:defRPr/>
            </a:lvl8pPr>
            <a:lvl9pPr lvl="8" algn="ctr">
              <a:spcBef>
                <a:spcPts val="0"/>
              </a:spcBef>
              <a:spcAft>
                <a:spcPts val="0"/>
              </a:spcAft>
              <a:buSzPts val="3700"/>
              <a:buNone/>
              <a:defRPr/>
            </a:lvl9pPr>
          </a:lstStyle>
          <a:p>
            <a:endParaRPr/>
          </a:p>
        </p:txBody>
      </p:sp>
      <p:sp>
        <p:nvSpPr>
          <p:cNvPr id="1658" name="Google Shape;1658;p26"/>
          <p:cNvSpPr/>
          <p:nvPr/>
        </p:nvSpPr>
        <p:spPr>
          <a:xfrm rot="10800000">
            <a:off x="6444287" y="3420627"/>
            <a:ext cx="3972974" cy="3134985"/>
          </a:xfrm>
          <a:custGeom>
            <a:avLst/>
            <a:gdLst/>
            <a:ahLst/>
            <a:cxnLst/>
            <a:rect l="l" t="t" r="r" b="b"/>
            <a:pathLst>
              <a:path w="75203" h="59341" extrusionOk="0">
                <a:moveTo>
                  <a:pt x="26376" y="1"/>
                </a:moveTo>
                <a:cubicBezTo>
                  <a:pt x="25776" y="1"/>
                  <a:pt x="25120" y="63"/>
                  <a:pt x="24395" y="196"/>
                </a:cubicBezTo>
                <a:cubicBezTo>
                  <a:pt x="20489" y="918"/>
                  <a:pt x="16587" y="2653"/>
                  <a:pt x="13597" y="4933"/>
                </a:cubicBezTo>
                <a:cubicBezTo>
                  <a:pt x="9599" y="7978"/>
                  <a:pt x="9121" y="11455"/>
                  <a:pt x="7229" y="15534"/>
                </a:cubicBezTo>
                <a:cubicBezTo>
                  <a:pt x="5815" y="18591"/>
                  <a:pt x="2405" y="20604"/>
                  <a:pt x="861" y="23574"/>
                </a:cubicBezTo>
                <a:cubicBezTo>
                  <a:pt x="186" y="24869"/>
                  <a:pt x="1" y="26433"/>
                  <a:pt x="774" y="27691"/>
                </a:cubicBezTo>
                <a:cubicBezTo>
                  <a:pt x="3202" y="31657"/>
                  <a:pt x="10401" y="29797"/>
                  <a:pt x="11294" y="35203"/>
                </a:cubicBezTo>
                <a:cubicBezTo>
                  <a:pt x="11902" y="38911"/>
                  <a:pt x="9289" y="41736"/>
                  <a:pt x="6858" y="44459"/>
                </a:cubicBezTo>
                <a:cubicBezTo>
                  <a:pt x="3211" y="48547"/>
                  <a:pt x="5123" y="54898"/>
                  <a:pt x="10204" y="57372"/>
                </a:cubicBezTo>
                <a:cubicBezTo>
                  <a:pt x="11207" y="57862"/>
                  <a:pt x="12293" y="58201"/>
                  <a:pt x="13394" y="58488"/>
                </a:cubicBezTo>
                <a:cubicBezTo>
                  <a:pt x="15456" y="59022"/>
                  <a:pt x="17670" y="59341"/>
                  <a:pt x="19846" y="59341"/>
                </a:cubicBezTo>
                <a:cubicBezTo>
                  <a:pt x="23225" y="59341"/>
                  <a:pt x="26512" y="58574"/>
                  <a:pt x="28998" y="56657"/>
                </a:cubicBezTo>
                <a:cubicBezTo>
                  <a:pt x="31797" y="54501"/>
                  <a:pt x="33112" y="51262"/>
                  <a:pt x="33915" y="48098"/>
                </a:cubicBezTo>
                <a:cubicBezTo>
                  <a:pt x="34888" y="44231"/>
                  <a:pt x="34923" y="39378"/>
                  <a:pt x="38762" y="36698"/>
                </a:cubicBezTo>
                <a:cubicBezTo>
                  <a:pt x="39979" y="35849"/>
                  <a:pt x="41508" y="35400"/>
                  <a:pt x="43026" y="35070"/>
                </a:cubicBezTo>
                <a:cubicBezTo>
                  <a:pt x="47546" y="34090"/>
                  <a:pt x="52257" y="34009"/>
                  <a:pt x="56878" y="33485"/>
                </a:cubicBezTo>
                <a:cubicBezTo>
                  <a:pt x="61499" y="32961"/>
                  <a:pt x="66227" y="31912"/>
                  <a:pt x="69805" y="29339"/>
                </a:cubicBezTo>
                <a:cubicBezTo>
                  <a:pt x="71769" y="27925"/>
                  <a:pt x="73296" y="25993"/>
                  <a:pt x="73997" y="23858"/>
                </a:cubicBezTo>
                <a:cubicBezTo>
                  <a:pt x="75202" y="20190"/>
                  <a:pt x="74956" y="14752"/>
                  <a:pt x="72123" y="11608"/>
                </a:cubicBezTo>
                <a:cubicBezTo>
                  <a:pt x="70437" y="9731"/>
                  <a:pt x="67424" y="9115"/>
                  <a:pt x="64430" y="9115"/>
                </a:cubicBezTo>
                <a:cubicBezTo>
                  <a:pt x="62444" y="9115"/>
                  <a:pt x="60466" y="9386"/>
                  <a:pt x="58888" y="9740"/>
                </a:cubicBezTo>
                <a:cubicBezTo>
                  <a:pt x="57547" y="10041"/>
                  <a:pt x="56316" y="10620"/>
                  <a:pt x="55096" y="11185"/>
                </a:cubicBezTo>
                <a:cubicBezTo>
                  <a:pt x="52376" y="12437"/>
                  <a:pt x="49533" y="13651"/>
                  <a:pt x="46462" y="13900"/>
                </a:cubicBezTo>
                <a:cubicBezTo>
                  <a:pt x="46106" y="13929"/>
                  <a:pt x="45756" y="13943"/>
                  <a:pt x="45414" y="13943"/>
                </a:cubicBezTo>
                <a:cubicBezTo>
                  <a:pt x="41819" y="13943"/>
                  <a:pt x="39070" y="12358"/>
                  <a:pt x="37432" y="9519"/>
                </a:cubicBezTo>
                <a:cubicBezTo>
                  <a:pt x="36966" y="8708"/>
                  <a:pt x="36186" y="8091"/>
                  <a:pt x="35662" y="7312"/>
                </a:cubicBezTo>
                <a:cubicBezTo>
                  <a:pt x="35398" y="6918"/>
                  <a:pt x="35239" y="6477"/>
                  <a:pt x="34961" y="6089"/>
                </a:cubicBezTo>
                <a:cubicBezTo>
                  <a:pt x="34683" y="5701"/>
                  <a:pt x="34231" y="5284"/>
                  <a:pt x="33877" y="4878"/>
                </a:cubicBezTo>
                <a:cubicBezTo>
                  <a:pt x="31549" y="2232"/>
                  <a:pt x="29965" y="1"/>
                  <a:pt x="26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9" name="Google Shape;1659;p26"/>
          <p:cNvGrpSpPr/>
          <p:nvPr/>
        </p:nvGrpSpPr>
        <p:grpSpPr>
          <a:xfrm rot="10800000">
            <a:off x="-444165" y="4433613"/>
            <a:ext cx="1569048" cy="1222860"/>
            <a:chOff x="2543450" y="3795650"/>
            <a:chExt cx="336525" cy="262225"/>
          </a:xfrm>
        </p:grpSpPr>
        <p:sp>
          <p:nvSpPr>
            <p:cNvPr id="1660" name="Google Shape;1660;p26"/>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6"/>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6"/>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6"/>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6"/>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6"/>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6"/>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6"/>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6"/>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6"/>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6"/>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6"/>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6"/>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6"/>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6"/>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6"/>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6"/>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7" name="Google Shape;1677;p26"/>
          <p:cNvGrpSpPr/>
          <p:nvPr/>
        </p:nvGrpSpPr>
        <p:grpSpPr>
          <a:xfrm rot="10800000">
            <a:off x="7271090" y="4263225"/>
            <a:ext cx="886108" cy="690688"/>
            <a:chOff x="1694375" y="3723300"/>
            <a:chExt cx="336450" cy="262250"/>
          </a:xfrm>
        </p:grpSpPr>
        <p:sp>
          <p:nvSpPr>
            <p:cNvPr id="1678" name="Google Shape;1678;p26"/>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6"/>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6"/>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6"/>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6"/>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6"/>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6"/>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6"/>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6"/>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6"/>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6"/>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6"/>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6"/>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6"/>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6"/>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6"/>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6"/>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5" name="Google Shape;1695;p26"/>
          <p:cNvGrpSpPr/>
          <p:nvPr/>
        </p:nvGrpSpPr>
        <p:grpSpPr>
          <a:xfrm rot="10800000">
            <a:off x="8019135" y="-512962"/>
            <a:ext cx="1569048" cy="1222860"/>
            <a:chOff x="2543450" y="3795650"/>
            <a:chExt cx="336525" cy="262225"/>
          </a:xfrm>
        </p:grpSpPr>
        <p:sp>
          <p:nvSpPr>
            <p:cNvPr id="1696" name="Google Shape;1696;p26"/>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6"/>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6"/>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6"/>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6"/>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6"/>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6"/>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6"/>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6"/>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6"/>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6"/>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6"/>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6"/>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6"/>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6"/>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6"/>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6"/>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CUSTOM_3">
    <p:bg>
      <p:bgPr>
        <a:solidFill>
          <a:schemeClr val="accent5"/>
        </a:solidFill>
        <a:effectLst/>
      </p:bgPr>
    </p:bg>
    <p:spTree>
      <p:nvGrpSpPr>
        <p:cNvPr id="1" name="Shape 1713"/>
        <p:cNvGrpSpPr/>
        <p:nvPr/>
      </p:nvGrpSpPr>
      <p:grpSpPr>
        <a:xfrm>
          <a:off x="0" y="0"/>
          <a:ext cx="0" cy="0"/>
          <a:chOff x="0" y="0"/>
          <a:chExt cx="0" cy="0"/>
        </a:xfrm>
      </p:grpSpPr>
      <p:sp>
        <p:nvSpPr>
          <p:cNvPr id="1714" name="Google Shape;1714;p27"/>
          <p:cNvSpPr/>
          <p:nvPr/>
        </p:nvSpPr>
        <p:spPr>
          <a:xfrm rot="3600052">
            <a:off x="-4640933" y="1458278"/>
            <a:ext cx="8061220" cy="6360800"/>
          </a:xfrm>
          <a:custGeom>
            <a:avLst/>
            <a:gdLst/>
            <a:ahLst/>
            <a:cxnLst/>
            <a:rect l="l" t="t" r="r" b="b"/>
            <a:pathLst>
              <a:path w="75203" h="59341" extrusionOk="0">
                <a:moveTo>
                  <a:pt x="26376" y="1"/>
                </a:moveTo>
                <a:cubicBezTo>
                  <a:pt x="25776" y="1"/>
                  <a:pt x="25120" y="63"/>
                  <a:pt x="24395" y="196"/>
                </a:cubicBezTo>
                <a:cubicBezTo>
                  <a:pt x="20489" y="918"/>
                  <a:pt x="16587" y="2653"/>
                  <a:pt x="13597" y="4933"/>
                </a:cubicBezTo>
                <a:cubicBezTo>
                  <a:pt x="9599" y="7978"/>
                  <a:pt x="9121" y="11455"/>
                  <a:pt x="7229" y="15534"/>
                </a:cubicBezTo>
                <a:cubicBezTo>
                  <a:pt x="5815" y="18591"/>
                  <a:pt x="2405" y="20604"/>
                  <a:pt x="861" y="23574"/>
                </a:cubicBezTo>
                <a:cubicBezTo>
                  <a:pt x="186" y="24869"/>
                  <a:pt x="1" y="26433"/>
                  <a:pt x="774" y="27691"/>
                </a:cubicBezTo>
                <a:cubicBezTo>
                  <a:pt x="3202" y="31657"/>
                  <a:pt x="10401" y="29797"/>
                  <a:pt x="11294" y="35203"/>
                </a:cubicBezTo>
                <a:cubicBezTo>
                  <a:pt x="11902" y="38911"/>
                  <a:pt x="9289" y="41736"/>
                  <a:pt x="6858" y="44459"/>
                </a:cubicBezTo>
                <a:cubicBezTo>
                  <a:pt x="3211" y="48547"/>
                  <a:pt x="5123" y="54898"/>
                  <a:pt x="10204" y="57372"/>
                </a:cubicBezTo>
                <a:cubicBezTo>
                  <a:pt x="11207" y="57862"/>
                  <a:pt x="12293" y="58201"/>
                  <a:pt x="13394" y="58488"/>
                </a:cubicBezTo>
                <a:cubicBezTo>
                  <a:pt x="15456" y="59022"/>
                  <a:pt x="17670" y="59341"/>
                  <a:pt x="19846" y="59341"/>
                </a:cubicBezTo>
                <a:cubicBezTo>
                  <a:pt x="23225" y="59341"/>
                  <a:pt x="26512" y="58574"/>
                  <a:pt x="28998" y="56657"/>
                </a:cubicBezTo>
                <a:cubicBezTo>
                  <a:pt x="31797" y="54501"/>
                  <a:pt x="33112" y="51262"/>
                  <a:pt x="33915" y="48098"/>
                </a:cubicBezTo>
                <a:cubicBezTo>
                  <a:pt x="34888" y="44231"/>
                  <a:pt x="34923" y="39378"/>
                  <a:pt x="38762" y="36698"/>
                </a:cubicBezTo>
                <a:cubicBezTo>
                  <a:pt x="39979" y="35849"/>
                  <a:pt x="41508" y="35400"/>
                  <a:pt x="43026" y="35070"/>
                </a:cubicBezTo>
                <a:cubicBezTo>
                  <a:pt x="47546" y="34090"/>
                  <a:pt x="52257" y="34009"/>
                  <a:pt x="56878" y="33485"/>
                </a:cubicBezTo>
                <a:cubicBezTo>
                  <a:pt x="61499" y="32961"/>
                  <a:pt x="66227" y="31912"/>
                  <a:pt x="69805" y="29339"/>
                </a:cubicBezTo>
                <a:cubicBezTo>
                  <a:pt x="71769" y="27925"/>
                  <a:pt x="73296" y="25993"/>
                  <a:pt x="73997" y="23858"/>
                </a:cubicBezTo>
                <a:cubicBezTo>
                  <a:pt x="75202" y="20190"/>
                  <a:pt x="74956" y="14752"/>
                  <a:pt x="72123" y="11608"/>
                </a:cubicBezTo>
                <a:cubicBezTo>
                  <a:pt x="70437" y="9731"/>
                  <a:pt x="67424" y="9115"/>
                  <a:pt x="64430" y="9115"/>
                </a:cubicBezTo>
                <a:cubicBezTo>
                  <a:pt x="62444" y="9115"/>
                  <a:pt x="60466" y="9386"/>
                  <a:pt x="58888" y="9740"/>
                </a:cubicBezTo>
                <a:cubicBezTo>
                  <a:pt x="57547" y="10041"/>
                  <a:pt x="56316" y="10620"/>
                  <a:pt x="55096" y="11185"/>
                </a:cubicBezTo>
                <a:cubicBezTo>
                  <a:pt x="52376" y="12437"/>
                  <a:pt x="49533" y="13651"/>
                  <a:pt x="46462" y="13900"/>
                </a:cubicBezTo>
                <a:cubicBezTo>
                  <a:pt x="46106" y="13929"/>
                  <a:pt x="45756" y="13943"/>
                  <a:pt x="45414" y="13943"/>
                </a:cubicBezTo>
                <a:cubicBezTo>
                  <a:pt x="41819" y="13943"/>
                  <a:pt x="39070" y="12358"/>
                  <a:pt x="37432" y="9519"/>
                </a:cubicBezTo>
                <a:cubicBezTo>
                  <a:pt x="36966" y="8708"/>
                  <a:pt x="36186" y="8091"/>
                  <a:pt x="35662" y="7312"/>
                </a:cubicBezTo>
                <a:cubicBezTo>
                  <a:pt x="35398" y="6918"/>
                  <a:pt x="35239" y="6477"/>
                  <a:pt x="34961" y="6089"/>
                </a:cubicBezTo>
                <a:cubicBezTo>
                  <a:pt x="34683" y="5701"/>
                  <a:pt x="34231" y="5284"/>
                  <a:pt x="33877" y="4878"/>
                </a:cubicBezTo>
                <a:cubicBezTo>
                  <a:pt x="31549" y="2232"/>
                  <a:pt x="29965" y="1"/>
                  <a:pt x="26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7"/>
          <p:cNvSpPr/>
          <p:nvPr/>
        </p:nvSpPr>
        <p:spPr>
          <a:xfrm rot="-7199948">
            <a:off x="5723737" y="-2675573"/>
            <a:ext cx="8061220" cy="6360800"/>
          </a:xfrm>
          <a:custGeom>
            <a:avLst/>
            <a:gdLst/>
            <a:ahLst/>
            <a:cxnLst/>
            <a:rect l="l" t="t" r="r" b="b"/>
            <a:pathLst>
              <a:path w="75203" h="59341" extrusionOk="0">
                <a:moveTo>
                  <a:pt x="26376" y="1"/>
                </a:moveTo>
                <a:cubicBezTo>
                  <a:pt x="25776" y="1"/>
                  <a:pt x="25120" y="63"/>
                  <a:pt x="24395" y="196"/>
                </a:cubicBezTo>
                <a:cubicBezTo>
                  <a:pt x="20489" y="918"/>
                  <a:pt x="16587" y="2653"/>
                  <a:pt x="13597" y="4933"/>
                </a:cubicBezTo>
                <a:cubicBezTo>
                  <a:pt x="9599" y="7978"/>
                  <a:pt x="9121" y="11455"/>
                  <a:pt x="7229" y="15534"/>
                </a:cubicBezTo>
                <a:cubicBezTo>
                  <a:pt x="5815" y="18591"/>
                  <a:pt x="2405" y="20604"/>
                  <a:pt x="861" y="23574"/>
                </a:cubicBezTo>
                <a:cubicBezTo>
                  <a:pt x="186" y="24869"/>
                  <a:pt x="1" y="26433"/>
                  <a:pt x="774" y="27691"/>
                </a:cubicBezTo>
                <a:cubicBezTo>
                  <a:pt x="3202" y="31657"/>
                  <a:pt x="10401" y="29797"/>
                  <a:pt x="11294" y="35203"/>
                </a:cubicBezTo>
                <a:cubicBezTo>
                  <a:pt x="11902" y="38911"/>
                  <a:pt x="9289" y="41736"/>
                  <a:pt x="6858" y="44459"/>
                </a:cubicBezTo>
                <a:cubicBezTo>
                  <a:pt x="3211" y="48547"/>
                  <a:pt x="5123" y="54898"/>
                  <a:pt x="10204" y="57372"/>
                </a:cubicBezTo>
                <a:cubicBezTo>
                  <a:pt x="11207" y="57862"/>
                  <a:pt x="12293" y="58201"/>
                  <a:pt x="13394" y="58488"/>
                </a:cubicBezTo>
                <a:cubicBezTo>
                  <a:pt x="15456" y="59022"/>
                  <a:pt x="17670" y="59341"/>
                  <a:pt x="19846" y="59341"/>
                </a:cubicBezTo>
                <a:cubicBezTo>
                  <a:pt x="23225" y="59341"/>
                  <a:pt x="26512" y="58574"/>
                  <a:pt x="28998" y="56657"/>
                </a:cubicBezTo>
                <a:cubicBezTo>
                  <a:pt x="31797" y="54501"/>
                  <a:pt x="33112" y="51262"/>
                  <a:pt x="33915" y="48098"/>
                </a:cubicBezTo>
                <a:cubicBezTo>
                  <a:pt x="34888" y="44231"/>
                  <a:pt x="34923" y="39378"/>
                  <a:pt x="38762" y="36698"/>
                </a:cubicBezTo>
                <a:cubicBezTo>
                  <a:pt x="39979" y="35849"/>
                  <a:pt x="41508" y="35400"/>
                  <a:pt x="43026" y="35070"/>
                </a:cubicBezTo>
                <a:cubicBezTo>
                  <a:pt x="47546" y="34090"/>
                  <a:pt x="52257" y="34009"/>
                  <a:pt x="56878" y="33485"/>
                </a:cubicBezTo>
                <a:cubicBezTo>
                  <a:pt x="61499" y="32961"/>
                  <a:pt x="66227" y="31912"/>
                  <a:pt x="69805" y="29339"/>
                </a:cubicBezTo>
                <a:cubicBezTo>
                  <a:pt x="71769" y="27925"/>
                  <a:pt x="73296" y="25993"/>
                  <a:pt x="73997" y="23858"/>
                </a:cubicBezTo>
                <a:cubicBezTo>
                  <a:pt x="75202" y="20190"/>
                  <a:pt x="74956" y="14752"/>
                  <a:pt x="72123" y="11608"/>
                </a:cubicBezTo>
                <a:cubicBezTo>
                  <a:pt x="70437" y="9731"/>
                  <a:pt x="67424" y="9115"/>
                  <a:pt x="64430" y="9115"/>
                </a:cubicBezTo>
                <a:cubicBezTo>
                  <a:pt x="62444" y="9115"/>
                  <a:pt x="60466" y="9386"/>
                  <a:pt x="58888" y="9740"/>
                </a:cubicBezTo>
                <a:cubicBezTo>
                  <a:pt x="57547" y="10041"/>
                  <a:pt x="56316" y="10620"/>
                  <a:pt x="55096" y="11185"/>
                </a:cubicBezTo>
                <a:cubicBezTo>
                  <a:pt x="52376" y="12437"/>
                  <a:pt x="49533" y="13651"/>
                  <a:pt x="46462" y="13900"/>
                </a:cubicBezTo>
                <a:cubicBezTo>
                  <a:pt x="46106" y="13929"/>
                  <a:pt x="45756" y="13943"/>
                  <a:pt x="45414" y="13943"/>
                </a:cubicBezTo>
                <a:cubicBezTo>
                  <a:pt x="41819" y="13943"/>
                  <a:pt x="39070" y="12358"/>
                  <a:pt x="37432" y="9519"/>
                </a:cubicBezTo>
                <a:cubicBezTo>
                  <a:pt x="36966" y="8708"/>
                  <a:pt x="36186" y="8091"/>
                  <a:pt x="35662" y="7312"/>
                </a:cubicBezTo>
                <a:cubicBezTo>
                  <a:pt x="35398" y="6918"/>
                  <a:pt x="35239" y="6477"/>
                  <a:pt x="34961" y="6089"/>
                </a:cubicBezTo>
                <a:cubicBezTo>
                  <a:pt x="34683" y="5701"/>
                  <a:pt x="34231" y="5284"/>
                  <a:pt x="33877" y="4878"/>
                </a:cubicBezTo>
                <a:cubicBezTo>
                  <a:pt x="31549" y="2232"/>
                  <a:pt x="29965" y="1"/>
                  <a:pt x="26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7"/>
          <p:cNvSpPr/>
          <p:nvPr/>
        </p:nvSpPr>
        <p:spPr>
          <a:xfrm rot="-4500116">
            <a:off x="6831008" y="4029203"/>
            <a:ext cx="999403" cy="1003548"/>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7" name="Google Shape;1717;p27"/>
          <p:cNvGrpSpPr/>
          <p:nvPr/>
        </p:nvGrpSpPr>
        <p:grpSpPr>
          <a:xfrm rot="10800000">
            <a:off x="349815" y="1900250"/>
            <a:ext cx="886108" cy="690688"/>
            <a:chOff x="1694375" y="3723300"/>
            <a:chExt cx="336450" cy="262250"/>
          </a:xfrm>
        </p:grpSpPr>
        <p:sp>
          <p:nvSpPr>
            <p:cNvPr id="1718" name="Google Shape;1718;p27"/>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7"/>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7"/>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7"/>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7"/>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7"/>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7"/>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7"/>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7"/>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7"/>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7"/>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7"/>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7"/>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7"/>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7"/>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7"/>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7"/>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5" name="Google Shape;1735;p27"/>
          <p:cNvGrpSpPr/>
          <p:nvPr/>
        </p:nvGrpSpPr>
        <p:grpSpPr>
          <a:xfrm rot="10800000">
            <a:off x="6479673" y="-364925"/>
            <a:ext cx="1569048" cy="1222860"/>
            <a:chOff x="2543450" y="3795650"/>
            <a:chExt cx="336525" cy="262225"/>
          </a:xfrm>
        </p:grpSpPr>
        <p:sp>
          <p:nvSpPr>
            <p:cNvPr id="1736" name="Google Shape;1736;p27"/>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7"/>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7"/>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7"/>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7"/>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7"/>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7"/>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7"/>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7"/>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7"/>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7"/>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7"/>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7"/>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7"/>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7"/>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7"/>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7"/>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3" name="Google Shape;1753;p27"/>
          <p:cNvGrpSpPr/>
          <p:nvPr/>
        </p:nvGrpSpPr>
        <p:grpSpPr>
          <a:xfrm>
            <a:off x="1095298" y="4285575"/>
            <a:ext cx="1569048" cy="1222860"/>
            <a:chOff x="2543450" y="3795650"/>
            <a:chExt cx="336525" cy="262225"/>
          </a:xfrm>
        </p:grpSpPr>
        <p:sp>
          <p:nvSpPr>
            <p:cNvPr id="1754" name="Google Shape;1754;p27"/>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7"/>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7"/>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7"/>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7"/>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7"/>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7"/>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7"/>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7"/>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7"/>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7"/>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7"/>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7"/>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7"/>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7"/>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7"/>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7"/>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27"/>
          <p:cNvGrpSpPr/>
          <p:nvPr/>
        </p:nvGrpSpPr>
        <p:grpSpPr>
          <a:xfrm rot="10800000">
            <a:off x="1095290" y="50938"/>
            <a:ext cx="886108" cy="690688"/>
            <a:chOff x="1694375" y="3723300"/>
            <a:chExt cx="336450" cy="262250"/>
          </a:xfrm>
        </p:grpSpPr>
        <p:sp>
          <p:nvSpPr>
            <p:cNvPr id="1772" name="Google Shape;1772;p27"/>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7"/>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7"/>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7"/>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7"/>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7"/>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7"/>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7"/>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7"/>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7"/>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7"/>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7"/>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7"/>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7"/>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7"/>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7"/>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7"/>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9" name="Google Shape;1789;p27"/>
          <p:cNvSpPr/>
          <p:nvPr/>
        </p:nvSpPr>
        <p:spPr>
          <a:xfrm>
            <a:off x="1235294" y="419856"/>
            <a:ext cx="999550" cy="1003696"/>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0" name="Google Shape;1790;p27"/>
          <p:cNvGrpSpPr/>
          <p:nvPr/>
        </p:nvGrpSpPr>
        <p:grpSpPr>
          <a:xfrm>
            <a:off x="6176828" y="4608575"/>
            <a:ext cx="886108" cy="690688"/>
            <a:chOff x="1694375" y="3723300"/>
            <a:chExt cx="336450" cy="262250"/>
          </a:xfrm>
        </p:grpSpPr>
        <p:sp>
          <p:nvSpPr>
            <p:cNvPr id="1791" name="Google Shape;1791;p27"/>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7"/>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7"/>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7"/>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7"/>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7"/>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7"/>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7"/>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7"/>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7"/>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7"/>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7"/>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7"/>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7"/>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7"/>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7"/>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7"/>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8" name="Google Shape;1808;p27"/>
          <p:cNvSpPr txBox="1">
            <a:spLocks noGrp="1"/>
          </p:cNvSpPr>
          <p:nvPr>
            <p:ph type="title"/>
          </p:nvPr>
        </p:nvSpPr>
        <p:spPr>
          <a:xfrm>
            <a:off x="2424600" y="539500"/>
            <a:ext cx="4294800" cy="1324800"/>
          </a:xfrm>
          <a:prstGeom prst="rect">
            <a:avLst/>
          </a:prstGeom>
        </p:spPr>
        <p:txBody>
          <a:bodyPr spcFirstLastPara="1" wrap="square" lIns="0" tIns="0" rIns="0" bIns="0" anchor="ctr" anchorCtr="0">
            <a:noAutofit/>
          </a:bodyPr>
          <a:lstStyle>
            <a:lvl1pPr lvl="0" algn="ctr" rtl="0">
              <a:spcBef>
                <a:spcPts val="0"/>
              </a:spcBef>
              <a:spcAft>
                <a:spcPts val="0"/>
              </a:spcAft>
              <a:buSzPts val="3700"/>
              <a:buNone/>
              <a:defRPr sz="90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809" name="Google Shape;1809;p27"/>
          <p:cNvSpPr txBox="1">
            <a:spLocks noGrp="1"/>
          </p:cNvSpPr>
          <p:nvPr>
            <p:ph type="subTitle" idx="1"/>
          </p:nvPr>
        </p:nvSpPr>
        <p:spPr>
          <a:xfrm>
            <a:off x="3051150" y="1965538"/>
            <a:ext cx="3041700" cy="1237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0" name="Google Shape;1810;p27"/>
          <p:cNvSpPr txBox="1"/>
          <p:nvPr/>
        </p:nvSpPr>
        <p:spPr>
          <a:xfrm>
            <a:off x="1969650" y="3912938"/>
            <a:ext cx="5204700" cy="402900"/>
          </a:xfrm>
          <a:prstGeom prst="rect">
            <a:avLst/>
          </a:prstGeom>
          <a:noFill/>
          <a:ln>
            <a:noFill/>
          </a:ln>
        </p:spPr>
        <p:txBody>
          <a:bodyPr spcFirstLastPara="1" wrap="square" lIns="0" tIns="0" rIns="0" bIns="0" anchor="ctr" anchorCtr="0">
            <a:noAutofit/>
          </a:bodyPr>
          <a:lstStyle/>
          <a:p>
            <a:pPr marL="0" lvl="0" indent="0" algn="ctr" rtl="0">
              <a:spcBef>
                <a:spcPts val="300"/>
              </a:spcBef>
              <a:spcAft>
                <a:spcPts val="0"/>
              </a:spcAft>
              <a:buNone/>
            </a:pPr>
            <a:r>
              <a:rPr lang="en" sz="1100">
                <a:solidFill>
                  <a:schemeClr val="accent4"/>
                </a:solidFill>
                <a:latin typeface="Montserrat Medium"/>
                <a:ea typeface="Montserrat Medium"/>
                <a:cs typeface="Montserrat Medium"/>
                <a:sym typeface="Montserrat Medium"/>
              </a:rPr>
              <a:t>CREDITS: This presentation template was created by </a:t>
            </a:r>
            <a:r>
              <a:rPr lang="en" sz="1100" b="1">
                <a:solidFill>
                  <a:schemeClr val="accent4"/>
                </a:solidFill>
                <a:uFill>
                  <a:noFill/>
                </a:uFill>
                <a:latin typeface="Montserrat"/>
                <a:ea typeface="Montserrat"/>
                <a:cs typeface="Montserrat"/>
                <a:sym typeface="Montserrat"/>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100">
                <a:solidFill>
                  <a:schemeClr val="accent4"/>
                </a:solidFill>
                <a:latin typeface="Montserrat Medium"/>
                <a:ea typeface="Montserrat Medium"/>
                <a:cs typeface="Montserrat Medium"/>
                <a:sym typeface="Montserrat Medium"/>
              </a:rPr>
              <a:t>, including icons by </a:t>
            </a:r>
            <a:r>
              <a:rPr lang="en" sz="1100" b="1">
                <a:solidFill>
                  <a:schemeClr val="accent4"/>
                </a:solidFill>
                <a:uFill>
                  <a:noFill/>
                </a:uFill>
                <a:latin typeface="Montserrat"/>
                <a:ea typeface="Montserrat"/>
                <a:cs typeface="Montserrat"/>
                <a:sym typeface="Montserra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100">
                <a:solidFill>
                  <a:schemeClr val="accent4"/>
                </a:solidFill>
                <a:latin typeface="Montserrat Medium"/>
                <a:ea typeface="Montserrat Medium"/>
                <a:cs typeface="Montserrat Medium"/>
                <a:sym typeface="Montserrat Medium"/>
              </a:rPr>
              <a:t> and infographics &amp; images by </a:t>
            </a:r>
            <a:r>
              <a:rPr lang="en" sz="1100" b="1">
                <a:solidFill>
                  <a:schemeClr val="accent4"/>
                </a:solidFill>
                <a:uFill>
                  <a:noFill/>
                </a:uFill>
                <a:latin typeface="Montserrat"/>
                <a:ea typeface="Montserrat"/>
                <a:cs typeface="Montserrat"/>
                <a:sym typeface="Montserra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100" b="1">
              <a:solidFill>
                <a:schemeClr val="accent4"/>
              </a:solidFill>
              <a:latin typeface="Montserrat"/>
              <a:ea typeface="Montserrat"/>
              <a:cs typeface="Montserrat"/>
              <a:sym typeface="Montserra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5"/>
        </a:solidFill>
        <a:effectLst/>
      </p:bgPr>
    </p:bg>
    <p:spTree>
      <p:nvGrpSpPr>
        <p:cNvPr id="1" name="Shape 1811"/>
        <p:cNvGrpSpPr/>
        <p:nvPr/>
      </p:nvGrpSpPr>
      <p:grpSpPr>
        <a:xfrm>
          <a:off x="0" y="0"/>
          <a:ext cx="0" cy="0"/>
          <a:chOff x="0" y="0"/>
          <a:chExt cx="0" cy="0"/>
        </a:xfrm>
      </p:grpSpPr>
      <p:sp>
        <p:nvSpPr>
          <p:cNvPr id="1812" name="Google Shape;1812;p28"/>
          <p:cNvSpPr/>
          <p:nvPr/>
        </p:nvSpPr>
        <p:spPr>
          <a:xfrm rot="-5722528">
            <a:off x="6614361" y="-145701"/>
            <a:ext cx="7848862" cy="6193361"/>
          </a:xfrm>
          <a:custGeom>
            <a:avLst/>
            <a:gdLst/>
            <a:ahLst/>
            <a:cxnLst/>
            <a:rect l="l" t="t" r="r" b="b"/>
            <a:pathLst>
              <a:path w="75203" h="59341" extrusionOk="0">
                <a:moveTo>
                  <a:pt x="26376" y="1"/>
                </a:moveTo>
                <a:cubicBezTo>
                  <a:pt x="25776" y="1"/>
                  <a:pt x="25120" y="63"/>
                  <a:pt x="24395" y="196"/>
                </a:cubicBezTo>
                <a:cubicBezTo>
                  <a:pt x="20489" y="918"/>
                  <a:pt x="16587" y="2653"/>
                  <a:pt x="13597" y="4933"/>
                </a:cubicBezTo>
                <a:cubicBezTo>
                  <a:pt x="9599" y="7978"/>
                  <a:pt x="9121" y="11455"/>
                  <a:pt x="7229" y="15534"/>
                </a:cubicBezTo>
                <a:cubicBezTo>
                  <a:pt x="5815" y="18591"/>
                  <a:pt x="2405" y="20604"/>
                  <a:pt x="861" y="23574"/>
                </a:cubicBezTo>
                <a:cubicBezTo>
                  <a:pt x="186" y="24869"/>
                  <a:pt x="1" y="26433"/>
                  <a:pt x="774" y="27691"/>
                </a:cubicBezTo>
                <a:cubicBezTo>
                  <a:pt x="3202" y="31657"/>
                  <a:pt x="10401" y="29797"/>
                  <a:pt x="11294" y="35203"/>
                </a:cubicBezTo>
                <a:cubicBezTo>
                  <a:pt x="11902" y="38911"/>
                  <a:pt x="9289" y="41736"/>
                  <a:pt x="6858" y="44459"/>
                </a:cubicBezTo>
                <a:cubicBezTo>
                  <a:pt x="3211" y="48547"/>
                  <a:pt x="5123" y="54898"/>
                  <a:pt x="10204" y="57372"/>
                </a:cubicBezTo>
                <a:cubicBezTo>
                  <a:pt x="11207" y="57862"/>
                  <a:pt x="12293" y="58201"/>
                  <a:pt x="13394" y="58488"/>
                </a:cubicBezTo>
                <a:cubicBezTo>
                  <a:pt x="15456" y="59022"/>
                  <a:pt x="17670" y="59341"/>
                  <a:pt x="19846" y="59341"/>
                </a:cubicBezTo>
                <a:cubicBezTo>
                  <a:pt x="23225" y="59341"/>
                  <a:pt x="26512" y="58574"/>
                  <a:pt x="28998" y="56657"/>
                </a:cubicBezTo>
                <a:cubicBezTo>
                  <a:pt x="31797" y="54501"/>
                  <a:pt x="33112" y="51262"/>
                  <a:pt x="33915" y="48098"/>
                </a:cubicBezTo>
                <a:cubicBezTo>
                  <a:pt x="34888" y="44231"/>
                  <a:pt x="34923" y="39378"/>
                  <a:pt x="38762" y="36698"/>
                </a:cubicBezTo>
                <a:cubicBezTo>
                  <a:pt x="39979" y="35849"/>
                  <a:pt x="41508" y="35400"/>
                  <a:pt x="43026" y="35070"/>
                </a:cubicBezTo>
                <a:cubicBezTo>
                  <a:pt x="47546" y="34090"/>
                  <a:pt x="52257" y="34009"/>
                  <a:pt x="56878" y="33485"/>
                </a:cubicBezTo>
                <a:cubicBezTo>
                  <a:pt x="61499" y="32961"/>
                  <a:pt x="66227" y="31912"/>
                  <a:pt x="69805" y="29339"/>
                </a:cubicBezTo>
                <a:cubicBezTo>
                  <a:pt x="71769" y="27925"/>
                  <a:pt x="73296" y="25993"/>
                  <a:pt x="73997" y="23858"/>
                </a:cubicBezTo>
                <a:cubicBezTo>
                  <a:pt x="75202" y="20190"/>
                  <a:pt x="74956" y="14752"/>
                  <a:pt x="72123" y="11608"/>
                </a:cubicBezTo>
                <a:cubicBezTo>
                  <a:pt x="70437" y="9731"/>
                  <a:pt x="67424" y="9115"/>
                  <a:pt x="64430" y="9115"/>
                </a:cubicBezTo>
                <a:cubicBezTo>
                  <a:pt x="62444" y="9115"/>
                  <a:pt x="60466" y="9386"/>
                  <a:pt x="58888" y="9740"/>
                </a:cubicBezTo>
                <a:cubicBezTo>
                  <a:pt x="57547" y="10041"/>
                  <a:pt x="56316" y="10620"/>
                  <a:pt x="55096" y="11185"/>
                </a:cubicBezTo>
                <a:cubicBezTo>
                  <a:pt x="52376" y="12437"/>
                  <a:pt x="49533" y="13651"/>
                  <a:pt x="46462" y="13900"/>
                </a:cubicBezTo>
                <a:cubicBezTo>
                  <a:pt x="46106" y="13929"/>
                  <a:pt x="45756" y="13943"/>
                  <a:pt x="45414" y="13943"/>
                </a:cubicBezTo>
                <a:cubicBezTo>
                  <a:pt x="41819" y="13943"/>
                  <a:pt x="39070" y="12358"/>
                  <a:pt x="37432" y="9519"/>
                </a:cubicBezTo>
                <a:cubicBezTo>
                  <a:pt x="36966" y="8708"/>
                  <a:pt x="36186" y="8091"/>
                  <a:pt x="35662" y="7312"/>
                </a:cubicBezTo>
                <a:cubicBezTo>
                  <a:pt x="35398" y="6918"/>
                  <a:pt x="35239" y="6477"/>
                  <a:pt x="34961" y="6089"/>
                </a:cubicBezTo>
                <a:cubicBezTo>
                  <a:pt x="34683" y="5701"/>
                  <a:pt x="34231" y="5284"/>
                  <a:pt x="33877" y="4878"/>
                </a:cubicBezTo>
                <a:cubicBezTo>
                  <a:pt x="31549" y="2232"/>
                  <a:pt x="29965" y="1"/>
                  <a:pt x="26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8"/>
          <p:cNvSpPr/>
          <p:nvPr/>
        </p:nvSpPr>
        <p:spPr>
          <a:xfrm rot="1799970">
            <a:off x="-4173126" y="-1167140"/>
            <a:ext cx="7414843" cy="8807736"/>
          </a:xfrm>
          <a:custGeom>
            <a:avLst/>
            <a:gdLst/>
            <a:ahLst/>
            <a:cxnLst/>
            <a:rect l="l" t="t" r="r" b="b"/>
            <a:pathLst>
              <a:path w="61426" h="72965" extrusionOk="0">
                <a:moveTo>
                  <a:pt x="15572" y="0"/>
                </a:moveTo>
                <a:cubicBezTo>
                  <a:pt x="12146" y="0"/>
                  <a:pt x="8239" y="1172"/>
                  <a:pt x="6049" y="3794"/>
                </a:cubicBezTo>
                <a:cubicBezTo>
                  <a:pt x="3361" y="7022"/>
                  <a:pt x="4647" y="13378"/>
                  <a:pt x="6087" y="17165"/>
                </a:cubicBezTo>
                <a:cubicBezTo>
                  <a:pt x="6577" y="18448"/>
                  <a:pt x="7327" y="19581"/>
                  <a:pt x="8057" y="20711"/>
                </a:cubicBezTo>
                <a:cubicBezTo>
                  <a:pt x="9688" y="23223"/>
                  <a:pt x="11293" y="25865"/>
                  <a:pt x="11977" y="28869"/>
                </a:cubicBezTo>
                <a:cubicBezTo>
                  <a:pt x="13431" y="35246"/>
                  <a:pt x="8918" y="38416"/>
                  <a:pt x="4885" y="42437"/>
                </a:cubicBezTo>
                <a:cubicBezTo>
                  <a:pt x="3129" y="44190"/>
                  <a:pt x="1530" y="46270"/>
                  <a:pt x="1121" y="48718"/>
                </a:cubicBezTo>
                <a:cubicBezTo>
                  <a:pt x="0" y="55439"/>
                  <a:pt x="4552" y="60530"/>
                  <a:pt x="10010" y="63682"/>
                </a:cubicBezTo>
                <a:cubicBezTo>
                  <a:pt x="14361" y="66197"/>
                  <a:pt x="19148" y="67735"/>
                  <a:pt x="23430" y="70432"/>
                </a:cubicBezTo>
                <a:cubicBezTo>
                  <a:pt x="25145" y="71513"/>
                  <a:pt x="26889" y="72715"/>
                  <a:pt x="28899" y="72933"/>
                </a:cubicBezTo>
                <a:cubicBezTo>
                  <a:pt x="29096" y="72954"/>
                  <a:pt x="29286" y="72964"/>
                  <a:pt x="29470" y="72964"/>
                </a:cubicBezTo>
                <a:cubicBezTo>
                  <a:pt x="32381" y="72964"/>
                  <a:pt x="33785" y="70371"/>
                  <a:pt x="34216" y="67709"/>
                </a:cubicBezTo>
                <a:cubicBezTo>
                  <a:pt x="34665" y="64957"/>
                  <a:pt x="34969" y="61625"/>
                  <a:pt x="38075" y="60640"/>
                </a:cubicBezTo>
                <a:cubicBezTo>
                  <a:pt x="38754" y="60425"/>
                  <a:pt x="39419" y="60330"/>
                  <a:pt x="40071" y="60330"/>
                </a:cubicBezTo>
                <a:cubicBezTo>
                  <a:pt x="42858" y="60330"/>
                  <a:pt x="45407" y="62076"/>
                  <a:pt x="47873" y="63708"/>
                </a:cubicBezTo>
                <a:cubicBezTo>
                  <a:pt x="49160" y="64562"/>
                  <a:pt x="50563" y="64952"/>
                  <a:pt x="51952" y="64952"/>
                </a:cubicBezTo>
                <a:cubicBezTo>
                  <a:pt x="55489" y="64952"/>
                  <a:pt x="58939" y="62419"/>
                  <a:pt x="60177" y="58554"/>
                </a:cubicBezTo>
                <a:cubicBezTo>
                  <a:pt x="60519" y="57494"/>
                  <a:pt x="60699" y="56367"/>
                  <a:pt x="60826" y="55242"/>
                </a:cubicBezTo>
                <a:cubicBezTo>
                  <a:pt x="61426" y="49839"/>
                  <a:pt x="60493" y="43654"/>
                  <a:pt x="56788" y="40052"/>
                </a:cubicBezTo>
                <a:cubicBezTo>
                  <a:pt x="54252" y="37593"/>
                  <a:pt x="50863" y="36753"/>
                  <a:pt x="47615" y="36414"/>
                </a:cubicBezTo>
                <a:cubicBezTo>
                  <a:pt x="43646" y="35996"/>
                  <a:pt x="38840" y="36657"/>
                  <a:pt x="35641" y="33241"/>
                </a:cubicBezTo>
                <a:cubicBezTo>
                  <a:pt x="34627" y="32155"/>
                  <a:pt x="33967" y="30706"/>
                  <a:pt x="33422" y="29249"/>
                </a:cubicBezTo>
                <a:cubicBezTo>
                  <a:pt x="31808" y="24915"/>
                  <a:pt x="31055" y="20265"/>
                  <a:pt x="29876" y="15768"/>
                </a:cubicBezTo>
                <a:cubicBezTo>
                  <a:pt x="28699" y="11269"/>
                  <a:pt x="26990" y="6738"/>
                  <a:pt x="23931" y="3563"/>
                </a:cubicBezTo>
                <a:cubicBezTo>
                  <a:pt x="22253" y="1821"/>
                  <a:pt x="20121" y="581"/>
                  <a:pt x="17910" y="196"/>
                </a:cubicBezTo>
                <a:cubicBezTo>
                  <a:pt x="17178" y="67"/>
                  <a:pt x="16389" y="0"/>
                  <a:pt x="1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4" name="Google Shape;1814;p28"/>
          <p:cNvGrpSpPr/>
          <p:nvPr/>
        </p:nvGrpSpPr>
        <p:grpSpPr>
          <a:xfrm>
            <a:off x="1259415" y="740500"/>
            <a:ext cx="886108" cy="690688"/>
            <a:chOff x="1694375" y="3723300"/>
            <a:chExt cx="336450" cy="262250"/>
          </a:xfrm>
        </p:grpSpPr>
        <p:sp>
          <p:nvSpPr>
            <p:cNvPr id="1815" name="Google Shape;1815;p28"/>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8"/>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8"/>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8"/>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8"/>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8"/>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8"/>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8"/>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8"/>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8"/>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8"/>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8"/>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8"/>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8"/>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8"/>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8"/>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8"/>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2" name="Google Shape;1832;p28"/>
          <p:cNvGrpSpPr/>
          <p:nvPr/>
        </p:nvGrpSpPr>
        <p:grpSpPr>
          <a:xfrm>
            <a:off x="7016457" y="-71933"/>
            <a:ext cx="1569048" cy="1222860"/>
            <a:chOff x="2543450" y="3795650"/>
            <a:chExt cx="336525" cy="262225"/>
          </a:xfrm>
        </p:grpSpPr>
        <p:sp>
          <p:nvSpPr>
            <p:cNvPr id="1833" name="Google Shape;1833;p28"/>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8"/>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8"/>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8"/>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8"/>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8"/>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8"/>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8"/>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8"/>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8"/>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8"/>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8"/>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8"/>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8"/>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8"/>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8"/>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8"/>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28"/>
          <p:cNvGrpSpPr/>
          <p:nvPr/>
        </p:nvGrpSpPr>
        <p:grpSpPr>
          <a:xfrm>
            <a:off x="558507" y="3997142"/>
            <a:ext cx="1569048" cy="1222860"/>
            <a:chOff x="2543450" y="3795650"/>
            <a:chExt cx="336525" cy="262225"/>
          </a:xfrm>
        </p:grpSpPr>
        <p:sp>
          <p:nvSpPr>
            <p:cNvPr id="1851" name="Google Shape;1851;p28"/>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8"/>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8"/>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8"/>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8"/>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8"/>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8"/>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8"/>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8"/>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8"/>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8"/>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8"/>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8"/>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8"/>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8"/>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8"/>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8"/>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8" name="Google Shape;1868;p28"/>
          <p:cNvGrpSpPr/>
          <p:nvPr/>
        </p:nvGrpSpPr>
        <p:grpSpPr>
          <a:xfrm>
            <a:off x="6998490" y="3712300"/>
            <a:ext cx="886108" cy="690688"/>
            <a:chOff x="1694375" y="3723300"/>
            <a:chExt cx="336450" cy="262250"/>
          </a:xfrm>
        </p:grpSpPr>
        <p:sp>
          <p:nvSpPr>
            <p:cNvPr id="1869" name="Google Shape;1869;p28"/>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8"/>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8"/>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8"/>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8"/>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8"/>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8"/>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8"/>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8"/>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8"/>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8"/>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8"/>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8"/>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8"/>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8"/>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8"/>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8"/>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CUSTOM_11">
    <p:bg>
      <p:bgPr>
        <a:solidFill>
          <a:schemeClr val="accent5"/>
        </a:solidFill>
        <a:effectLst/>
      </p:bgPr>
    </p:bg>
    <p:spTree>
      <p:nvGrpSpPr>
        <p:cNvPr id="1" name="Shape 1886"/>
        <p:cNvGrpSpPr/>
        <p:nvPr/>
      </p:nvGrpSpPr>
      <p:grpSpPr>
        <a:xfrm>
          <a:off x="0" y="0"/>
          <a:ext cx="0" cy="0"/>
          <a:chOff x="0" y="0"/>
          <a:chExt cx="0" cy="0"/>
        </a:xfrm>
      </p:grpSpPr>
      <p:sp>
        <p:nvSpPr>
          <p:cNvPr id="1887" name="Google Shape;1887;p29"/>
          <p:cNvSpPr/>
          <p:nvPr/>
        </p:nvSpPr>
        <p:spPr>
          <a:xfrm>
            <a:off x="502837" y="-1971696"/>
            <a:ext cx="3604592" cy="3619544"/>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8" name="Google Shape;1888;p29"/>
          <p:cNvGrpSpPr/>
          <p:nvPr/>
        </p:nvGrpSpPr>
        <p:grpSpPr>
          <a:xfrm rot="10800000">
            <a:off x="2673085" y="-451950"/>
            <a:ext cx="1569048" cy="1222860"/>
            <a:chOff x="2543450" y="3795650"/>
            <a:chExt cx="336525" cy="262225"/>
          </a:xfrm>
        </p:grpSpPr>
        <p:sp>
          <p:nvSpPr>
            <p:cNvPr id="1889" name="Google Shape;1889;p29"/>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9"/>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9"/>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9"/>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9"/>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9"/>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9"/>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9"/>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9"/>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9"/>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9"/>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9"/>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9"/>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9"/>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9"/>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9"/>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9"/>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6" name="Google Shape;1906;p29"/>
          <p:cNvSpPr/>
          <p:nvPr/>
        </p:nvSpPr>
        <p:spPr>
          <a:xfrm rot="10800000">
            <a:off x="4826191" y="3495654"/>
            <a:ext cx="3604592" cy="3619544"/>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7" name="Google Shape;1907;p29"/>
          <p:cNvGrpSpPr/>
          <p:nvPr/>
        </p:nvGrpSpPr>
        <p:grpSpPr>
          <a:xfrm>
            <a:off x="4691487" y="4303917"/>
            <a:ext cx="1569048" cy="1222860"/>
            <a:chOff x="2543450" y="3795650"/>
            <a:chExt cx="336525" cy="262225"/>
          </a:xfrm>
        </p:grpSpPr>
        <p:sp>
          <p:nvSpPr>
            <p:cNvPr id="1908" name="Google Shape;1908;p29"/>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9"/>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9"/>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9"/>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9"/>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9"/>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9"/>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9"/>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9"/>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9"/>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9"/>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9"/>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9"/>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9"/>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9"/>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9"/>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9"/>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5" name="Google Shape;1925;p29"/>
          <p:cNvSpPr/>
          <p:nvPr/>
        </p:nvSpPr>
        <p:spPr>
          <a:xfrm>
            <a:off x="7906436" y="2942504"/>
            <a:ext cx="1048654" cy="1052891"/>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9"/>
          <p:cNvSpPr/>
          <p:nvPr/>
        </p:nvSpPr>
        <p:spPr>
          <a:xfrm rot="10800000">
            <a:off x="188902" y="1554269"/>
            <a:ext cx="1048654" cy="1052891"/>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7" name="Google Shape;1927;p29"/>
          <p:cNvGrpSpPr/>
          <p:nvPr/>
        </p:nvGrpSpPr>
        <p:grpSpPr>
          <a:xfrm>
            <a:off x="270178" y="2226400"/>
            <a:ext cx="886108" cy="690688"/>
            <a:chOff x="1694375" y="3723300"/>
            <a:chExt cx="336450" cy="262250"/>
          </a:xfrm>
        </p:grpSpPr>
        <p:sp>
          <p:nvSpPr>
            <p:cNvPr id="1928" name="Google Shape;1928;p29"/>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9"/>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9"/>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9"/>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9"/>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9"/>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9"/>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9"/>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9"/>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9"/>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9"/>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9"/>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9"/>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9"/>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9"/>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9"/>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9"/>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5" name="Google Shape;1945;p29"/>
          <p:cNvGrpSpPr/>
          <p:nvPr/>
        </p:nvGrpSpPr>
        <p:grpSpPr>
          <a:xfrm>
            <a:off x="7987715" y="2429475"/>
            <a:ext cx="886108" cy="690688"/>
            <a:chOff x="1694375" y="3723300"/>
            <a:chExt cx="336450" cy="262250"/>
          </a:xfrm>
        </p:grpSpPr>
        <p:sp>
          <p:nvSpPr>
            <p:cNvPr id="1946" name="Google Shape;1946;p29"/>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9"/>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9"/>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9"/>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9"/>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9"/>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9"/>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9"/>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9"/>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9"/>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9"/>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9"/>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9"/>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9"/>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9"/>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9"/>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9"/>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168"/>
        <p:cNvGrpSpPr/>
        <p:nvPr/>
      </p:nvGrpSpPr>
      <p:grpSpPr>
        <a:xfrm>
          <a:off x="0" y="0"/>
          <a:ext cx="0" cy="0"/>
          <a:chOff x="0" y="0"/>
          <a:chExt cx="0" cy="0"/>
        </a:xfrm>
      </p:grpSpPr>
      <p:sp>
        <p:nvSpPr>
          <p:cNvPr id="169" name="Google Shape;169;p4"/>
          <p:cNvSpPr txBox="1">
            <a:spLocks noGrp="1"/>
          </p:cNvSpPr>
          <p:nvPr>
            <p:ph type="body" idx="1"/>
          </p:nvPr>
        </p:nvSpPr>
        <p:spPr>
          <a:xfrm>
            <a:off x="720000" y="1128275"/>
            <a:ext cx="7704000" cy="3480300"/>
          </a:xfrm>
          <a:prstGeom prst="rect">
            <a:avLst/>
          </a:prstGeom>
        </p:spPr>
        <p:txBody>
          <a:bodyPr spcFirstLastPara="1" wrap="square" lIns="0" tIns="0" rIns="0" bIns="0"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00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00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00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00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00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00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00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00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
        <p:nvSpPr>
          <p:cNvPr id="170" name="Google Shape;170;p4"/>
          <p:cNvSpPr txBox="1">
            <a:spLocks noGrp="1"/>
          </p:cNvSpPr>
          <p:nvPr>
            <p:ph type="title"/>
          </p:nvPr>
        </p:nvSpPr>
        <p:spPr>
          <a:xfrm>
            <a:off x="713225" y="539500"/>
            <a:ext cx="7717500" cy="478200"/>
          </a:xfrm>
          <a:prstGeom prst="rect">
            <a:avLst/>
          </a:prstGeom>
        </p:spPr>
        <p:txBody>
          <a:bodyPr spcFirstLastPara="1" wrap="square" lIns="0" tIns="0" rIns="0" bIns="0"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71" name="Google Shape;171;p4"/>
          <p:cNvSpPr/>
          <p:nvPr/>
        </p:nvSpPr>
        <p:spPr>
          <a:xfrm rot="10800000">
            <a:off x="7482881" y="-1085004"/>
            <a:ext cx="2886432" cy="2898404"/>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4"/>
          <p:cNvGrpSpPr/>
          <p:nvPr/>
        </p:nvGrpSpPr>
        <p:grpSpPr>
          <a:xfrm rot="5400000">
            <a:off x="8543090" y="1509550"/>
            <a:ext cx="886108" cy="690688"/>
            <a:chOff x="1694375" y="3723300"/>
            <a:chExt cx="336450" cy="262250"/>
          </a:xfrm>
        </p:grpSpPr>
        <p:sp>
          <p:nvSpPr>
            <p:cNvPr id="173" name="Google Shape;173;p4"/>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4"/>
          <p:cNvGrpSpPr/>
          <p:nvPr/>
        </p:nvGrpSpPr>
        <p:grpSpPr>
          <a:xfrm rot="-5400000">
            <a:off x="-811865" y="3902400"/>
            <a:ext cx="1569048" cy="1222860"/>
            <a:chOff x="2543450" y="3795650"/>
            <a:chExt cx="336525" cy="262225"/>
          </a:xfrm>
        </p:grpSpPr>
        <p:sp>
          <p:nvSpPr>
            <p:cNvPr id="191" name="Google Shape;191;p4"/>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5"/>
        </a:solidFill>
        <a:effectLst/>
      </p:bgPr>
    </p:bg>
    <p:spTree>
      <p:nvGrpSpPr>
        <p:cNvPr id="1" name="Shape 208"/>
        <p:cNvGrpSpPr/>
        <p:nvPr/>
      </p:nvGrpSpPr>
      <p:grpSpPr>
        <a:xfrm>
          <a:off x="0" y="0"/>
          <a:ext cx="0" cy="0"/>
          <a:chOff x="0" y="0"/>
          <a:chExt cx="0" cy="0"/>
        </a:xfrm>
      </p:grpSpPr>
      <p:sp>
        <p:nvSpPr>
          <p:cNvPr id="209" name="Google Shape;209;p5"/>
          <p:cNvSpPr/>
          <p:nvPr/>
        </p:nvSpPr>
        <p:spPr>
          <a:xfrm rot="10800000">
            <a:off x="7044375" y="-1519873"/>
            <a:ext cx="3604592" cy="3619544"/>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1505001" y="3016429"/>
            <a:ext cx="3604592" cy="3619544"/>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5"/>
          <p:cNvGrpSpPr/>
          <p:nvPr/>
        </p:nvGrpSpPr>
        <p:grpSpPr>
          <a:xfrm rot="10800000">
            <a:off x="7873415" y="1017700"/>
            <a:ext cx="886108" cy="690688"/>
            <a:chOff x="1694375" y="3723300"/>
            <a:chExt cx="336450" cy="262250"/>
          </a:xfrm>
        </p:grpSpPr>
        <p:sp>
          <p:nvSpPr>
            <p:cNvPr id="212" name="Google Shape;212;p5"/>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5"/>
          <p:cNvGrpSpPr/>
          <p:nvPr/>
        </p:nvGrpSpPr>
        <p:grpSpPr>
          <a:xfrm>
            <a:off x="1213490" y="4186300"/>
            <a:ext cx="886108" cy="690688"/>
            <a:chOff x="1694375" y="3723300"/>
            <a:chExt cx="336450" cy="262250"/>
          </a:xfrm>
        </p:grpSpPr>
        <p:sp>
          <p:nvSpPr>
            <p:cNvPr id="230" name="Google Shape;230;p5"/>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5"/>
          <p:cNvGrpSpPr/>
          <p:nvPr/>
        </p:nvGrpSpPr>
        <p:grpSpPr>
          <a:xfrm rot="-5400000">
            <a:off x="-858165" y="31638"/>
            <a:ext cx="1569048" cy="1222860"/>
            <a:chOff x="2543450" y="3795650"/>
            <a:chExt cx="336525" cy="262225"/>
          </a:xfrm>
        </p:grpSpPr>
        <p:sp>
          <p:nvSpPr>
            <p:cNvPr id="248" name="Google Shape;248;p5"/>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5"/>
          <p:cNvGrpSpPr/>
          <p:nvPr/>
        </p:nvGrpSpPr>
        <p:grpSpPr>
          <a:xfrm rot="5400000">
            <a:off x="8434035" y="3861613"/>
            <a:ext cx="1569048" cy="1222860"/>
            <a:chOff x="2543450" y="3795650"/>
            <a:chExt cx="336525" cy="262225"/>
          </a:xfrm>
        </p:grpSpPr>
        <p:sp>
          <p:nvSpPr>
            <p:cNvPr id="266" name="Google Shape;266;p5"/>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5"/>
          <p:cNvSpPr txBox="1">
            <a:spLocks noGrp="1"/>
          </p:cNvSpPr>
          <p:nvPr>
            <p:ph type="title"/>
          </p:nvPr>
        </p:nvSpPr>
        <p:spPr>
          <a:xfrm>
            <a:off x="1422241" y="2372288"/>
            <a:ext cx="2870100" cy="478200"/>
          </a:xfrm>
          <a:prstGeom prst="rect">
            <a:avLst/>
          </a:prstGeom>
        </p:spPr>
        <p:txBody>
          <a:bodyPr spcFirstLastPara="1" wrap="square" lIns="0" tIns="0" rIns="0" bIns="0" anchor="ctr" anchorCtr="0">
            <a:noAutofit/>
          </a:bodyPr>
          <a:lstStyle>
            <a:lvl1pPr lvl="0" algn="ctr" rtl="0">
              <a:spcBef>
                <a:spcPts val="0"/>
              </a:spcBef>
              <a:spcAft>
                <a:spcPts val="0"/>
              </a:spcAft>
              <a:buSzPts val="3700"/>
              <a:buNone/>
              <a:defRPr sz="2500" b="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84" name="Google Shape;284;p5"/>
          <p:cNvSpPr txBox="1">
            <a:spLocks noGrp="1"/>
          </p:cNvSpPr>
          <p:nvPr>
            <p:ph type="title" idx="2"/>
          </p:nvPr>
        </p:nvSpPr>
        <p:spPr>
          <a:xfrm>
            <a:off x="4851659" y="2372288"/>
            <a:ext cx="2870100" cy="478200"/>
          </a:xfrm>
          <a:prstGeom prst="rect">
            <a:avLst/>
          </a:prstGeom>
        </p:spPr>
        <p:txBody>
          <a:bodyPr spcFirstLastPara="1" wrap="square" lIns="0" tIns="0" rIns="0" bIns="0" anchor="ctr" anchorCtr="0">
            <a:noAutofit/>
          </a:bodyPr>
          <a:lstStyle>
            <a:lvl1pPr lvl="0" algn="ctr" rtl="0">
              <a:spcBef>
                <a:spcPts val="0"/>
              </a:spcBef>
              <a:spcAft>
                <a:spcPts val="0"/>
              </a:spcAft>
              <a:buSzPts val="3700"/>
              <a:buNone/>
              <a:defRPr sz="2500" b="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85" name="Google Shape;285;p5"/>
          <p:cNvSpPr txBox="1">
            <a:spLocks noGrp="1"/>
          </p:cNvSpPr>
          <p:nvPr>
            <p:ph type="subTitle" idx="1"/>
          </p:nvPr>
        </p:nvSpPr>
        <p:spPr>
          <a:xfrm>
            <a:off x="4851659" y="2850512"/>
            <a:ext cx="2870100" cy="9639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6" name="Google Shape;286;p5"/>
          <p:cNvSpPr txBox="1">
            <a:spLocks noGrp="1"/>
          </p:cNvSpPr>
          <p:nvPr>
            <p:ph type="subTitle" idx="3"/>
          </p:nvPr>
        </p:nvSpPr>
        <p:spPr>
          <a:xfrm>
            <a:off x="1422241" y="2850512"/>
            <a:ext cx="2870100" cy="9639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7" name="Google Shape;287;p5"/>
          <p:cNvSpPr txBox="1">
            <a:spLocks noGrp="1"/>
          </p:cNvSpPr>
          <p:nvPr>
            <p:ph type="title" idx="4"/>
          </p:nvPr>
        </p:nvSpPr>
        <p:spPr>
          <a:xfrm>
            <a:off x="713225" y="539500"/>
            <a:ext cx="7717500" cy="478200"/>
          </a:xfrm>
          <a:prstGeom prst="rect">
            <a:avLst/>
          </a:prstGeom>
        </p:spPr>
        <p:txBody>
          <a:bodyPr spcFirstLastPara="1" wrap="square" lIns="0" tIns="0" rIns="0" bIns="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5"/>
        </a:solidFill>
        <a:effectLst/>
      </p:bgPr>
    </p:bg>
    <p:spTree>
      <p:nvGrpSpPr>
        <p:cNvPr id="1" name="Shape 288"/>
        <p:cNvGrpSpPr/>
        <p:nvPr/>
      </p:nvGrpSpPr>
      <p:grpSpPr>
        <a:xfrm>
          <a:off x="0" y="0"/>
          <a:ext cx="0" cy="0"/>
          <a:chOff x="0" y="0"/>
          <a:chExt cx="0" cy="0"/>
        </a:xfrm>
      </p:grpSpPr>
      <p:sp>
        <p:nvSpPr>
          <p:cNvPr id="289" name="Google Shape;289;p6"/>
          <p:cNvSpPr/>
          <p:nvPr/>
        </p:nvSpPr>
        <p:spPr>
          <a:xfrm rot="-2018071">
            <a:off x="6920007" y="-1972466"/>
            <a:ext cx="2886616" cy="2898589"/>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rot="-7200028">
            <a:off x="-1223849" y="4249044"/>
            <a:ext cx="2886503" cy="2898476"/>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6"/>
          <p:cNvGrpSpPr/>
          <p:nvPr/>
        </p:nvGrpSpPr>
        <p:grpSpPr>
          <a:xfrm rot="10800000">
            <a:off x="713219" y="4452792"/>
            <a:ext cx="886142" cy="690714"/>
            <a:chOff x="1694375" y="3723300"/>
            <a:chExt cx="336450" cy="262250"/>
          </a:xfrm>
        </p:grpSpPr>
        <p:sp>
          <p:nvSpPr>
            <p:cNvPr id="292" name="Google Shape;292;p6"/>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6"/>
          <p:cNvGrpSpPr/>
          <p:nvPr/>
        </p:nvGrpSpPr>
        <p:grpSpPr>
          <a:xfrm>
            <a:off x="8440365" y="191863"/>
            <a:ext cx="886108" cy="690688"/>
            <a:chOff x="1694375" y="3723300"/>
            <a:chExt cx="336450" cy="262250"/>
          </a:xfrm>
        </p:grpSpPr>
        <p:sp>
          <p:nvSpPr>
            <p:cNvPr id="310" name="Google Shape;310;p6"/>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6"/>
          <p:cNvGrpSpPr/>
          <p:nvPr/>
        </p:nvGrpSpPr>
        <p:grpSpPr>
          <a:xfrm rot="74">
            <a:off x="1987248" y="-765709"/>
            <a:ext cx="1569048" cy="1222860"/>
            <a:chOff x="2543450" y="3795650"/>
            <a:chExt cx="336525" cy="262225"/>
          </a:xfrm>
        </p:grpSpPr>
        <p:sp>
          <p:nvSpPr>
            <p:cNvPr id="328" name="Google Shape;328;p6"/>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6"/>
          <p:cNvGrpSpPr/>
          <p:nvPr/>
        </p:nvGrpSpPr>
        <p:grpSpPr>
          <a:xfrm rot="-10799926">
            <a:off x="5587698" y="4686341"/>
            <a:ext cx="1569048" cy="1222860"/>
            <a:chOff x="2543450" y="3795650"/>
            <a:chExt cx="336525" cy="262225"/>
          </a:xfrm>
        </p:grpSpPr>
        <p:sp>
          <p:nvSpPr>
            <p:cNvPr id="346" name="Google Shape;346;p6"/>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6"/>
          <p:cNvSpPr txBox="1">
            <a:spLocks noGrp="1"/>
          </p:cNvSpPr>
          <p:nvPr>
            <p:ph type="title"/>
          </p:nvPr>
        </p:nvSpPr>
        <p:spPr>
          <a:xfrm>
            <a:off x="713225" y="539500"/>
            <a:ext cx="7717500" cy="478200"/>
          </a:xfrm>
          <a:prstGeom prst="rect">
            <a:avLst/>
          </a:prstGeom>
        </p:spPr>
        <p:txBody>
          <a:bodyPr spcFirstLastPara="1" wrap="square" lIns="0" tIns="0" rIns="0" bIns="0" anchor="ctr"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5"/>
        </a:solidFill>
        <a:effectLst/>
      </p:bgPr>
    </p:bg>
    <p:spTree>
      <p:nvGrpSpPr>
        <p:cNvPr id="1" name="Shape 364"/>
        <p:cNvGrpSpPr/>
        <p:nvPr/>
      </p:nvGrpSpPr>
      <p:grpSpPr>
        <a:xfrm>
          <a:off x="0" y="0"/>
          <a:ext cx="0" cy="0"/>
          <a:chOff x="0" y="0"/>
          <a:chExt cx="0" cy="0"/>
        </a:xfrm>
      </p:grpSpPr>
      <p:sp>
        <p:nvSpPr>
          <p:cNvPr id="365" name="Google Shape;365;p7"/>
          <p:cNvSpPr/>
          <p:nvPr/>
        </p:nvSpPr>
        <p:spPr>
          <a:xfrm>
            <a:off x="-1478438" y="-2006033"/>
            <a:ext cx="3604592" cy="3619544"/>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rot="-4500116">
            <a:off x="213533" y="1787753"/>
            <a:ext cx="999403" cy="1003548"/>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rot="7199952">
            <a:off x="7929664" y="1381747"/>
            <a:ext cx="999350" cy="1003496"/>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8" name="Google Shape;368;p7"/>
          <p:cNvGrpSpPr/>
          <p:nvPr/>
        </p:nvGrpSpPr>
        <p:grpSpPr>
          <a:xfrm rot="10800000">
            <a:off x="1488098" y="-332887"/>
            <a:ext cx="1569048" cy="1222860"/>
            <a:chOff x="2543450" y="3795650"/>
            <a:chExt cx="336525" cy="262225"/>
          </a:xfrm>
        </p:grpSpPr>
        <p:sp>
          <p:nvSpPr>
            <p:cNvPr id="369" name="Google Shape;369;p7"/>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7"/>
          <p:cNvGrpSpPr/>
          <p:nvPr/>
        </p:nvGrpSpPr>
        <p:grpSpPr>
          <a:xfrm rot="10800000">
            <a:off x="-369885" y="1797288"/>
            <a:ext cx="886108" cy="690688"/>
            <a:chOff x="1694375" y="3723300"/>
            <a:chExt cx="336450" cy="262250"/>
          </a:xfrm>
        </p:grpSpPr>
        <p:sp>
          <p:nvSpPr>
            <p:cNvPr id="387" name="Google Shape;387;p7"/>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 name="Google Shape;404;p7"/>
          <p:cNvSpPr/>
          <p:nvPr/>
        </p:nvSpPr>
        <p:spPr>
          <a:xfrm>
            <a:off x="7017862" y="2708592"/>
            <a:ext cx="3604592" cy="3619544"/>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7"/>
          <p:cNvGrpSpPr/>
          <p:nvPr/>
        </p:nvGrpSpPr>
        <p:grpSpPr>
          <a:xfrm rot="10800000">
            <a:off x="8377090" y="1269500"/>
            <a:ext cx="886108" cy="690688"/>
            <a:chOff x="1694375" y="3723300"/>
            <a:chExt cx="336450" cy="262250"/>
          </a:xfrm>
        </p:grpSpPr>
        <p:sp>
          <p:nvSpPr>
            <p:cNvPr id="406" name="Google Shape;406;p7"/>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7"/>
          <p:cNvGrpSpPr/>
          <p:nvPr/>
        </p:nvGrpSpPr>
        <p:grpSpPr>
          <a:xfrm rot="10800000">
            <a:off x="6272348" y="4159488"/>
            <a:ext cx="1569048" cy="1222860"/>
            <a:chOff x="2543450" y="3795650"/>
            <a:chExt cx="336525" cy="262225"/>
          </a:xfrm>
        </p:grpSpPr>
        <p:sp>
          <p:nvSpPr>
            <p:cNvPr id="424" name="Google Shape;424;p7"/>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7"/>
          <p:cNvSpPr txBox="1">
            <a:spLocks noGrp="1"/>
          </p:cNvSpPr>
          <p:nvPr>
            <p:ph type="title"/>
          </p:nvPr>
        </p:nvSpPr>
        <p:spPr>
          <a:xfrm>
            <a:off x="1845300" y="1104300"/>
            <a:ext cx="5453400" cy="572700"/>
          </a:xfrm>
          <a:prstGeom prst="rect">
            <a:avLst/>
          </a:prstGeom>
        </p:spPr>
        <p:txBody>
          <a:bodyPr spcFirstLastPara="1" wrap="square" lIns="0" tIns="0" rIns="0" bIns="0"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442" name="Google Shape;442;p7"/>
          <p:cNvSpPr txBox="1">
            <a:spLocks noGrp="1"/>
          </p:cNvSpPr>
          <p:nvPr>
            <p:ph type="subTitle" idx="1"/>
          </p:nvPr>
        </p:nvSpPr>
        <p:spPr>
          <a:xfrm>
            <a:off x="1845300" y="1797300"/>
            <a:ext cx="5453400" cy="22419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5"/>
        </a:solidFill>
        <a:effectLst/>
      </p:bgPr>
    </p:bg>
    <p:spTree>
      <p:nvGrpSpPr>
        <p:cNvPr id="1" name="Shape 521"/>
        <p:cNvGrpSpPr/>
        <p:nvPr/>
      </p:nvGrpSpPr>
      <p:grpSpPr>
        <a:xfrm>
          <a:off x="0" y="0"/>
          <a:ext cx="0" cy="0"/>
          <a:chOff x="0" y="0"/>
          <a:chExt cx="0" cy="0"/>
        </a:xfrm>
      </p:grpSpPr>
      <p:sp>
        <p:nvSpPr>
          <p:cNvPr id="522" name="Google Shape;522;p9"/>
          <p:cNvSpPr/>
          <p:nvPr/>
        </p:nvSpPr>
        <p:spPr>
          <a:xfrm rot="10800000">
            <a:off x="4892022" y="1834592"/>
            <a:ext cx="6045005" cy="4769978"/>
          </a:xfrm>
          <a:custGeom>
            <a:avLst/>
            <a:gdLst/>
            <a:ahLst/>
            <a:cxnLst/>
            <a:rect l="l" t="t" r="r" b="b"/>
            <a:pathLst>
              <a:path w="75203" h="59341" extrusionOk="0">
                <a:moveTo>
                  <a:pt x="26376" y="1"/>
                </a:moveTo>
                <a:cubicBezTo>
                  <a:pt x="25776" y="1"/>
                  <a:pt x="25120" y="63"/>
                  <a:pt x="24395" y="196"/>
                </a:cubicBezTo>
                <a:cubicBezTo>
                  <a:pt x="20489" y="918"/>
                  <a:pt x="16587" y="2653"/>
                  <a:pt x="13597" y="4933"/>
                </a:cubicBezTo>
                <a:cubicBezTo>
                  <a:pt x="9599" y="7978"/>
                  <a:pt x="9121" y="11455"/>
                  <a:pt x="7229" y="15534"/>
                </a:cubicBezTo>
                <a:cubicBezTo>
                  <a:pt x="5815" y="18591"/>
                  <a:pt x="2405" y="20604"/>
                  <a:pt x="861" y="23574"/>
                </a:cubicBezTo>
                <a:cubicBezTo>
                  <a:pt x="186" y="24869"/>
                  <a:pt x="1" y="26433"/>
                  <a:pt x="774" y="27691"/>
                </a:cubicBezTo>
                <a:cubicBezTo>
                  <a:pt x="3202" y="31657"/>
                  <a:pt x="10401" y="29797"/>
                  <a:pt x="11294" y="35203"/>
                </a:cubicBezTo>
                <a:cubicBezTo>
                  <a:pt x="11902" y="38911"/>
                  <a:pt x="9289" y="41736"/>
                  <a:pt x="6858" y="44459"/>
                </a:cubicBezTo>
                <a:cubicBezTo>
                  <a:pt x="3211" y="48547"/>
                  <a:pt x="5123" y="54898"/>
                  <a:pt x="10204" y="57372"/>
                </a:cubicBezTo>
                <a:cubicBezTo>
                  <a:pt x="11207" y="57862"/>
                  <a:pt x="12293" y="58201"/>
                  <a:pt x="13394" y="58488"/>
                </a:cubicBezTo>
                <a:cubicBezTo>
                  <a:pt x="15456" y="59022"/>
                  <a:pt x="17670" y="59341"/>
                  <a:pt x="19846" y="59341"/>
                </a:cubicBezTo>
                <a:cubicBezTo>
                  <a:pt x="23225" y="59341"/>
                  <a:pt x="26512" y="58574"/>
                  <a:pt x="28998" y="56657"/>
                </a:cubicBezTo>
                <a:cubicBezTo>
                  <a:pt x="31797" y="54501"/>
                  <a:pt x="33112" y="51262"/>
                  <a:pt x="33915" y="48098"/>
                </a:cubicBezTo>
                <a:cubicBezTo>
                  <a:pt x="34888" y="44231"/>
                  <a:pt x="34923" y="39378"/>
                  <a:pt x="38762" y="36698"/>
                </a:cubicBezTo>
                <a:cubicBezTo>
                  <a:pt x="39979" y="35849"/>
                  <a:pt x="41508" y="35400"/>
                  <a:pt x="43026" y="35070"/>
                </a:cubicBezTo>
                <a:cubicBezTo>
                  <a:pt x="47546" y="34090"/>
                  <a:pt x="52257" y="34009"/>
                  <a:pt x="56878" y="33485"/>
                </a:cubicBezTo>
                <a:cubicBezTo>
                  <a:pt x="61499" y="32961"/>
                  <a:pt x="66227" y="31912"/>
                  <a:pt x="69805" y="29339"/>
                </a:cubicBezTo>
                <a:cubicBezTo>
                  <a:pt x="71769" y="27925"/>
                  <a:pt x="73296" y="25993"/>
                  <a:pt x="73997" y="23858"/>
                </a:cubicBezTo>
                <a:cubicBezTo>
                  <a:pt x="75202" y="20190"/>
                  <a:pt x="74956" y="14752"/>
                  <a:pt x="72123" y="11608"/>
                </a:cubicBezTo>
                <a:cubicBezTo>
                  <a:pt x="70437" y="9731"/>
                  <a:pt x="67424" y="9115"/>
                  <a:pt x="64430" y="9115"/>
                </a:cubicBezTo>
                <a:cubicBezTo>
                  <a:pt x="62444" y="9115"/>
                  <a:pt x="60466" y="9386"/>
                  <a:pt x="58888" y="9740"/>
                </a:cubicBezTo>
                <a:cubicBezTo>
                  <a:pt x="57547" y="10041"/>
                  <a:pt x="56316" y="10620"/>
                  <a:pt x="55096" y="11185"/>
                </a:cubicBezTo>
                <a:cubicBezTo>
                  <a:pt x="52376" y="12437"/>
                  <a:pt x="49533" y="13651"/>
                  <a:pt x="46462" y="13900"/>
                </a:cubicBezTo>
                <a:cubicBezTo>
                  <a:pt x="46106" y="13929"/>
                  <a:pt x="45756" y="13943"/>
                  <a:pt x="45414" y="13943"/>
                </a:cubicBezTo>
                <a:cubicBezTo>
                  <a:pt x="41819" y="13943"/>
                  <a:pt x="39070" y="12358"/>
                  <a:pt x="37432" y="9519"/>
                </a:cubicBezTo>
                <a:cubicBezTo>
                  <a:pt x="36966" y="8708"/>
                  <a:pt x="36186" y="8091"/>
                  <a:pt x="35662" y="7312"/>
                </a:cubicBezTo>
                <a:cubicBezTo>
                  <a:pt x="35398" y="6918"/>
                  <a:pt x="35239" y="6477"/>
                  <a:pt x="34961" y="6089"/>
                </a:cubicBezTo>
                <a:cubicBezTo>
                  <a:pt x="34683" y="5701"/>
                  <a:pt x="34231" y="5284"/>
                  <a:pt x="33877" y="4878"/>
                </a:cubicBezTo>
                <a:cubicBezTo>
                  <a:pt x="31549" y="2232"/>
                  <a:pt x="29965" y="1"/>
                  <a:pt x="26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1793078" y="-1461058"/>
            <a:ext cx="6045005" cy="4769978"/>
          </a:xfrm>
          <a:custGeom>
            <a:avLst/>
            <a:gdLst/>
            <a:ahLst/>
            <a:cxnLst/>
            <a:rect l="l" t="t" r="r" b="b"/>
            <a:pathLst>
              <a:path w="75203" h="59341" extrusionOk="0">
                <a:moveTo>
                  <a:pt x="26376" y="1"/>
                </a:moveTo>
                <a:cubicBezTo>
                  <a:pt x="25776" y="1"/>
                  <a:pt x="25120" y="63"/>
                  <a:pt x="24395" y="196"/>
                </a:cubicBezTo>
                <a:cubicBezTo>
                  <a:pt x="20489" y="918"/>
                  <a:pt x="16587" y="2653"/>
                  <a:pt x="13597" y="4933"/>
                </a:cubicBezTo>
                <a:cubicBezTo>
                  <a:pt x="9599" y="7978"/>
                  <a:pt x="9121" y="11455"/>
                  <a:pt x="7229" y="15534"/>
                </a:cubicBezTo>
                <a:cubicBezTo>
                  <a:pt x="5815" y="18591"/>
                  <a:pt x="2405" y="20604"/>
                  <a:pt x="861" y="23574"/>
                </a:cubicBezTo>
                <a:cubicBezTo>
                  <a:pt x="186" y="24869"/>
                  <a:pt x="1" y="26433"/>
                  <a:pt x="774" y="27691"/>
                </a:cubicBezTo>
                <a:cubicBezTo>
                  <a:pt x="3202" y="31657"/>
                  <a:pt x="10401" y="29797"/>
                  <a:pt x="11294" y="35203"/>
                </a:cubicBezTo>
                <a:cubicBezTo>
                  <a:pt x="11902" y="38911"/>
                  <a:pt x="9289" y="41736"/>
                  <a:pt x="6858" y="44459"/>
                </a:cubicBezTo>
                <a:cubicBezTo>
                  <a:pt x="3211" y="48547"/>
                  <a:pt x="5123" y="54898"/>
                  <a:pt x="10204" y="57372"/>
                </a:cubicBezTo>
                <a:cubicBezTo>
                  <a:pt x="11207" y="57862"/>
                  <a:pt x="12293" y="58201"/>
                  <a:pt x="13394" y="58488"/>
                </a:cubicBezTo>
                <a:cubicBezTo>
                  <a:pt x="15456" y="59022"/>
                  <a:pt x="17670" y="59341"/>
                  <a:pt x="19846" y="59341"/>
                </a:cubicBezTo>
                <a:cubicBezTo>
                  <a:pt x="23225" y="59341"/>
                  <a:pt x="26512" y="58574"/>
                  <a:pt x="28998" y="56657"/>
                </a:cubicBezTo>
                <a:cubicBezTo>
                  <a:pt x="31797" y="54501"/>
                  <a:pt x="33112" y="51262"/>
                  <a:pt x="33915" y="48098"/>
                </a:cubicBezTo>
                <a:cubicBezTo>
                  <a:pt x="34888" y="44231"/>
                  <a:pt x="34923" y="39378"/>
                  <a:pt x="38762" y="36698"/>
                </a:cubicBezTo>
                <a:cubicBezTo>
                  <a:pt x="39979" y="35849"/>
                  <a:pt x="41508" y="35400"/>
                  <a:pt x="43026" y="35070"/>
                </a:cubicBezTo>
                <a:cubicBezTo>
                  <a:pt x="47546" y="34090"/>
                  <a:pt x="52257" y="34009"/>
                  <a:pt x="56878" y="33485"/>
                </a:cubicBezTo>
                <a:cubicBezTo>
                  <a:pt x="61499" y="32961"/>
                  <a:pt x="66227" y="31912"/>
                  <a:pt x="69805" y="29339"/>
                </a:cubicBezTo>
                <a:cubicBezTo>
                  <a:pt x="71769" y="27925"/>
                  <a:pt x="73296" y="25993"/>
                  <a:pt x="73997" y="23858"/>
                </a:cubicBezTo>
                <a:cubicBezTo>
                  <a:pt x="75202" y="20190"/>
                  <a:pt x="74956" y="14752"/>
                  <a:pt x="72123" y="11608"/>
                </a:cubicBezTo>
                <a:cubicBezTo>
                  <a:pt x="70437" y="9731"/>
                  <a:pt x="67424" y="9115"/>
                  <a:pt x="64430" y="9115"/>
                </a:cubicBezTo>
                <a:cubicBezTo>
                  <a:pt x="62444" y="9115"/>
                  <a:pt x="60466" y="9386"/>
                  <a:pt x="58888" y="9740"/>
                </a:cubicBezTo>
                <a:cubicBezTo>
                  <a:pt x="57547" y="10041"/>
                  <a:pt x="56316" y="10620"/>
                  <a:pt x="55096" y="11185"/>
                </a:cubicBezTo>
                <a:cubicBezTo>
                  <a:pt x="52376" y="12437"/>
                  <a:pt x="49533" y="13651"/>
                  <a:pt x="46462" y="13900"/>
                </a:cubicBezTo>
                <a:cubicBezTo>
                  <a:pt x="46106" y="13929"/>
                  <a:pt x="45756" y="13943"/>
                  <a:pt x="45414" y="13943"/>
                </a:cubicBezTo>
                <a:cubicBezTo>
                  <a:pt x="41819" y="13943"/>
                  <a:pt x="39070" y="12358"/>
                  <a:pt x="37432" y="9519"/>
                </a:cubicBezTo>
                <a:cubicBezTo>
                  <a:pt x="36966" y="8708"/>
                  <a:pt x="36186" y="8091"/>
                  <a:pt x="35662" y="7312"/>
                </a:cubicBezTo>
                <a:cubicBezTo>
                  <a:pt x="35398" y="6918"/>
                  <a:pt x="35239" y="6477"/>
                  <a:pt x="34961" y="6089"/>
                </a:cubicBezTo>
                <a:cubicBezTo>
                  <a:pt x="34683" y="5701"/>
                  <a:pt x="34231" y="5284"/>
                  <a:pt x="33877" y="4878"/>
                </a:cubicBezTo>
                <a:cubicBezTo>
                  <a:pt x="31549" y="2232"/>
                  <a:pt x="29965" y="1"/>
                  <a:pt x="26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txBox="1">
            <a:spLocks noGrp="1"/>
          </p:cNvSpPr>
          <p:nvPr>
            <p:ph type="title"/>
          </p:nvPr>
        </p:nvSpPr>
        <p:spPr>
          <a:xfrm>
            <a:off x="2424575" y="1471575"/>
            <a:ext cx="4294800" cy="857700"/>
          </a:xfrm>
          <a:prstGeom prst="rect">
            <a:avLst/>
          </a:prstGeom>
        </p:spPr>
        <p:txBody>
          <a:bodyPr spcFirstLastPara="1" wrap="square" lIns="0" tIns="0" rIns="0" bIns="0" anchor="ctr" anchorCtr="0">
            <a:noAutofit/>
          </a:bodyPr>
          <a:lstStyle>
            <a:lvl1pPr lvl="0" algn="ctr" rtl="0">
              <a:spcBef>
                <a:spcPts val="0"/>
              </a:spcBef>
              <a:spcAft>
                <a:spcPts val="0"/>
              </a:spcAft>
              <a:buSzPts val="3700"/>
              <a:buNone/>
              <a:defRPr sz="55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25" name="Google Shape;525;p9"/>
          <p:cNvSpPr txBox="1">
            <a:spLocks noGrp="1"/>
          </p:cNvSpPr>
          <p:nvPr>
            <p:ph type="subTitle" idx="1"/>
          </p:nvPr>
        </p:nvSpPr>
        <p:spPr>
          <a:xfrm>
            <a:off x="2424600" y="2329575"/>
            <a:ext cx="4294800" cy="1342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26" name="Google Shape;526;p9"/>
          <p:cNvGrpSpPr/>
          <p:nvPr/>
        </p:nvGrpSpPr>
        <p:grpSpPr>
          <a:xfrm>
            <a:off x="2814465" y="194150"/>
            <a:ext cx="886108" cy="690688"/>
            <a:chOff x="1694375" y="3723300"/>
            <a:chExt cx="336450" cy="262250"/>
          </a:xfrm>
        </p:grpSpPr>
        <p:sp>
          <p:nvSpPr>
            <p:cNvPr id="527" name="Google Shape;527;p9"/>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9"/>
          <p:cNvGrpSpPr/>
          <p:nvPr/>
        </p:nvGrpSpPr>
        <p:grpSpPr>
          <a:xfrm rot="10800000">
            <a:off x="7223985" y="1356650"/>
            <a:ext cx="1569048" cy="1222860"/>
            <a:chOff x="2543450" y="3795650"/>
            <a:chExt cx="336525" cy="262225"/>
          </a:xfrm>
        </p:grpSpPr>
        <p:sp>
          <p:nvSpPr>
            <p:cNvPr id="545" name="Google Shape;545;p9"/>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9"/>
          <p:cNvGrpSpPr/>
          <p:nvPr/>
        </p:nvGrpSpPr>
        <p:grpSpPr>
          <a:xfrm>
            <a:off x="350960" y="2564150"/>
            <a:ext cx="1569048" cy="1222860"/>
            <a:chOff x="2543450" y="3795650"/>
            <a:chExt cx="336525" cy="262225"/>
          </a:xfrm>
        </p:grpSpPr>
        <p:sp>
          <p:nvSpPr>
            <p:cNvPr id="563" name="Google Shape;563;p9"/>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9"/>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9"/>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9"/>
          <p:cNvGrpSpPr/>
          <p:nvPr/>
        </p:nvGrpSpPr>
        <p:grpSpPr>
          <a:xfrm rot="10800000">
            <a:off x="5443365" y="4263225"/>
            <a:ext cx="886108" cy="690688"/>
            <a:chOff x="1694375" y="3723300"/>
            <a:chExt cx="336450" cy="262250"/>
          </a:xfrm>
        </p:grpSpPr>
        <p:sp>
          <p:nvSpPr>
            <p:cNvPr id="581" name="Google Shape;581;p9"/>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9"/>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9"/>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9"/>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9"/>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9"/>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9"/>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9"/>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9"/>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9"/>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9"/>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9"/>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9"/>
          <p:cNvSpPr/>
          <p:nvPr/>
        </p:nvSpPr>
        <p:spPr>
          <a:xfrm>
            <a:off x="6617606" y="254836"/>
            <a:ext cx="999326" cy="1003471"/>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9"/>
          <p:cNvSpPr/>
          <p:nvPr/>
        </p:nvSpPr>
        <p:spPr>
          <a:xfrm rot="-4500116">
            <a:off x="1641320" y="3774366"/>
            <a:ext cx="999403" cy="1003548"/>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5"/>
        </a:solidFill>
        <a:effectLst/>
      </p:bgPr>
    </p:bg>
    <p:spTree>
      <p:nvGrpSpPr>
        <p:cNvPr id="1" name="Shape 640"/>
        <p:cNvGrpSpPr/>
        <p:nvPr/>
      </p:nvGrpSpPr>
      <p:grpSpPr>
        <a:xfrm>
          <a:off x="0" y="0"/>
          <a:ext cx="0" cy="0"/>
          <a:chOff x="0" y="0"/>
          <a:chExt cx="0" cy="0"/>
        </a:xfrm>
      </p:grpSpPr>
      <p:sp>
        <p:nvSpPr>
          <p:cNvPr id="641" name="Google Shape;641;p11"/>
          <p:cNvSpPr/>
          <p:nvPr/>
        </p:nvSpPr>
        <p:spPr>
          <a:xfrm>
            <a:off x="-1933825" y="401571"/>
            <a:ext cx="7589902" cy="7621383"/>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rot="-8099949">
            <a:off x="2232826" y="-4356520"/>
            <a:ext cx="9044135" cy="7136419"/>
          </a:xfrm>
          <a:custGeom>
            <a:avLst/>
            <a:gdLst/>
            <a:ahLst/>
            <a:cxnLst/>
            <a:rect l="l" t="t" r="r" b="b"/>
            <a:pathLst>
              <a:path w="75203" h="59341" extrusionOk="0">
                <a:moveTo>
                  <a:pt x="26376" y="1"/>
                </a:moveTo>
                <a:cubicBezTo>
                  <a:pt x="25776" y="1"/>
                  <a:pt x="25120" y="63"/>
                  <a:pt x="24395" y="196"/>
                </a:cubicBezTo>
                <a:cubicBezTo>
                  <a:pt x="20489" y="918"/>
                  <a:pt x="16587" y="2653"/>
                  <a:pt x="13597" y="4933"/>
                </a:cubicBezTo>
                <a:cubicBezTo>
                  <a:pt x="9599" y="7978"/>
                  <a:pt x="9121" y="11455"/>
                  <a:pt x="7229" y="15534"/>
                </a:cubicBezTo>
                <a:cubicBezTo>
                  <a:pt x="5815" y="18591"/>
                  <a:pt x="2405" y="20604"/>
                  <a:pt x="861" y="23574"/>
                </a:cubicBezTo>
                <a:cubicBezTo>
                  <a:pt x="186" y="24869"/>
                  <a:pt x="1" y="26433"/>
                  <a:pt x="774" y="27691"/>
                </a:cubicBezTo>
                <a:cubicBezTo>
                  <a:pt x="3202" y="31657"/>
                  <a:pt x="10401" y="29797"/>
                  <a:pt x="11294" y="35203"/>
                </a:cubicBezTo>
                <a:cubicBezTo>
                  <a:pt x="11902" y="38911"/>
                  <a:pt x="9289" y="41736"/>
                  <a:pt x="6858" y="44459"/>
                </a:cubicBezTo>
                <a:cubicBezTo>
                  <a:pt x="3211" y="48547"/>
                  <a:pt x="5123" y="54898"/>
                  <a:pt x="10204" y="57372"/>
                </a:cubicBezTo>
                <a:cubicBezTo>
                  <a:pt x="11207" y="57862"/>
                  <a:pt x="12293" y="58201"/>
                  <a:pt x="13394" y="58488"/>
                </a:cubicBezTo>
                <a:cubicBezTo>
                  <a:pt x="15456" y="59022"/>
                  <a:pt x="17670" y="59341"/>
                  <a:pt x="19846" y="59341"/>
                </a:cubicBezTo>
                <a:cubicBezTo>
                  <a:pt x="23225" y="59341"/>
                  <a:pt x="26512" y="58574"/>
                  <a:pt x="28998" y="56657"/>
                </a:cubicBezTo>
                <a:cubicBezTo>
                  <a:pt x="31797" y="54501"/>
                  <a:pt x="33112" y="51262"/>
                  <a:pt x="33915" y="48098"/>
                </a:cubicBezTo>
                <a:cubicBezTo>
                  <a:pt x="34888" y="44231"/>
                  <a:pt x="34923" y="39378"/>
                  <a:pt x="38762" y="36698"/>
                </a:cubicBezTo>
                <a:cubicBezTo>
                  <a:pt x="39979" y="35849"/>
                  <a:pt x="41508" y="35400"/>
                  <a:pt x="43026" y="35070"/>
                </a:cubicBezTo>
                <a:cubicBezTo>
                  <a:pt x="47546" y="34090"/>
                  <a:pt x="52257" y="34009"/>
                  <a:pt x="56878" y="33485"/>
                </a:cubicBezTo>
                <a:cubicBezTo>
                  <a:pt x="61499" y="32961"/>
                  <a:pt x="66227" y="31912"/>
                  <a:pt x="69805" y="29339"/>
                </a:cubicBezTo>
                <a:cubicBezTo>
                  <a:pt x="71769" y="27925"/>
                  <a:pt x="73296" y="25993"/>
                  <a:pt x="73997" y="23858"/>
                </a:cubicBezTo>
                <a:cubicBezTo>
                  <a:pt x="75202" y="20190"/>
                  <a:pt x="74956" y="14752"/>
                  <a:pt x="72123" y="11608"/>
                </a:cubicBezTo>
                <a:cubicBezTo>
                  <a:pt x="70437" y="9731"/>
                  <a:pt x="67424" y="9115"/>
                  <a:pt x="64430" y="9115"/>
                </a:cubicBezTo>
                <a:cubicBezTo>
                  <a:pt x="62444" y="9115"/>
                  <a:pt x="60466" y="9386"/>
                  <a:pt x="58888" y="9740"/>
                </a:cubicBezTo>
                <a:cubicBezTo>
                  <a:pt x="57547" y="10041"/>
                  <a:pt x="56316" y="10620"/>
                  <a:pt x="55096" y="11185"/>
                </a:cubicBezTo>
                <a:cubicBezTo>
                  <a:pt x="52376" y="12437"/>
                  <a:pt x="49533" y="13651"/>
                  <a:pt x="46462" y="13900"/>
                </a:cubicBezTo>
                <a:cubicBezTo>
                  <a:pt x="46106" y="13929"/>
                  <a:pt x="45756" y="13943"/>
                  <a:pt x="45414" y="13943"/>
                </a:cubicBezTo>
                <a:cubicBezTo>
                  <a:pt x="41819" y="13943"/>
                  <a:pt x="39070" y="12358"/>
                  <a:pt x="37432" y="9519"/>
                </a:cubicBezTo>
                <a:cubicBezTo>
                  <a:pt x="36966" y="8708"/>
                  <a:pt x="36186" y="8091"/>
                  <a:pt x="35662" y="7312"/>
                </a:cubicBezTo>
                <a:cubicBezTo>
                  <a:pt x="35398" y="6918"/>
                  <a:pt x="35239" y="6477"/>
                  <a:pt x="34961" y="6089"/>
                </a:cubicBezTo>
                <a:cubicBezTo>
                  <a:pt x="34683" y="5701"/>
                  <a:pt x="34231" y="5284"/>
                  <a:pt x="33877" y="4878"/>
                </a:cubicBezTo>
                <a:cubicBezTo>
                  <a:pt x="31549" y="2232"/>
                  <a:pt x="29965" y="1"/>
                  <a:pt x="26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3" name="Google Shape;643;p11"/>
          <p:cNvGrpSpPr/>
          <p:nvPr/>
        </p:nvGrpSpPr>
        <p:grpSpPr>
          <a:xfrm>
            <a:off x="7987728" y="1072100"/>
            <a:ext cx="886108" cy="690688"/>
            <a:chOff x="1694375" y="3723300"/>
            <a:chExt cx="336450" cy="262250"/>
          </a:xfrm>
        </p:grpSpPr>
        <p:sp>
          <p:nvSpPr>
            <p:cNvPr id="644" name="Google Shape;644;p11"/>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 name="Google Shape;661;p11"/>
          <p:cNvGrpSpPr/>
          <p:nvPr/>
        </p:nvGrpSpPr>
        <p:grpSpPr>
          <a:xfrm rot="10800000">
            <a:off x="5339360" y="4075188"/>
            <a:ext cx="1569048" cy="1222860"/>
            <a:chOff x="2543450" y="3795650"/>
            <a:chExt cx="336525" cy="262225"/>
          </a:xfrm>
        </p:grpSpPr>
        <p:sp>
          <p:nvSpPr>
            <p:cNvPr id="662" name="Google Shape;662;p11"/>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11"/>
          <p:cNvGrpSpPr/>
          <p:nvPr/>
        </p:nvGrpSpPr>
        <p:grpSpPr>
          <a:xfrm rot="10800000">
            <a:off x="10" y="-154562"/>
            <a:ext cx="1569048" cy="1222860"/>
            <a:chOff x="2543450" y="3795650"/>
            <a:chExt cx="336525" cy="262225"/>
          </a:xfrm>
        </p:grpSpPr>
        <p:sp>
          <p:nvSpPr>
            <p:cNvPr id="680" name="Google Shape;680;p11"/>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1"/>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1"/>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1"/>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1"/>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1"/>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1"/>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1"/>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1"/>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11"/>
          <p:cNvSpPr/>
          <p:nvPr/>
        </p:nvSpPr>
        <p:spPr>
          <a:xfrm>
            <a:off x="7609131" y="3704961"/>
            <a:ext cx="999326" cy="1003471"/>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1"/>
          <p:cNvSpPr/>
          <p:nvPr/>
        </p:nvSpPr>
        <p:spPr>
          <a:xfrm rot="-4500116">
            <a:off x="2951545" y="286103"/>
            <a:ext cx="999403" cy="1003548"/>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9" name="Google Shape;699;p11"/>
          <p:cNvGrpSpPr/>
          <p:nvPr/>
        </p:nvGrpSpPr>
        <p:grpSpPr>
          <a:xfrm>
            <a:off x="270165" y="3462850"/>
            <a:ext cx="886108" cy="690688"/>
            <a:chOff x="1694375" y="3723300"/>
            <a:chExt cx="336450" cy="262250"/>
          </a:xfrm>
        </p:grpSpPr>
        <p:sp>
          <p:nvSpPr>
            <p:cNvPr id="700" name="Google Shape;700;p11"/>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1"/>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1"/>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1"/>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1"/>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1"/>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1"/>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1"/>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1"/>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1"/>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1"/>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7" name="Google Shape;717;p11"/>
          <p:cNvSpPr txBox="1">
            <a:spLocks noGrp="1"/>
          </p:cNvSpPr>
          <p:nvPr>
            <p:ph type="title" hasCustomPrompt="1"/>
          </p:nvPr>
        </p:nvSpPr>
        <p:spPr>
          <a:xfrm>
            <a:off x="1434300" y="1230538"/>
            <a:ext cx="6275400" cy="2316000"/>
          </a:xfrm>
          <a:prstGeom prst="rect">
            <a:avLst/>
          </a:prstGeom>
        </p:spPr>
        <p:txBody>
          <a:bodyPr spcFirstLastPara="1" wrap="square" lIns="0" tIns="0" rIns="0" bIns="0" anchor="ctr" anchorCtr="0">
            <a:noAutofit/>
          </a:bodyPr>
          <a:lstStyle>
            <a:lvl1pPr lvl="0" algn="ctr">
              <a:spcBef>
                <a:spcPts val="0"/>
              </a:spcBef>
              <a:spcAft>
                <a:spcPts val="0"/>
              </a:spcAft>
              <a:buSzPts val="9600"/>
              <a:buNone/>
              <a:defRPr sz="150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18" name="Google Shape;718;p11"/>
          <p:cNvSpPr txBox="1">
            <a:spLocks noGrp="1"/>
          </p:cNvSpPr>
          <p:nvPr>
            <p:ph type="subTitle" idx="1"/>
          </p:nvPr>
        </p:nvSpPr>
        <p:spPr>
          <a:xfrm>
            <a:off x="1434300" y="3546663"/>
            <a:ext cx="6275400" cy="3663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719" name="Google Shape;719;p11"/>
          <p:cNvGrpSpPr/>
          <p:nvPr/>
        </p:nvGrpSpPr>
        <p:grpSpPr>
          <a:xfrm rot="10800000">
            <a:off x="4815960" y="-154562"/>
            <a:ext cx="1569048" cy="1222860"/>
            <a:chOff x="2543450" y="3795650"/>
            <a:chExt cx="336525" cy="262225"/>
          </a:xfrm>
        </p:grpSpPr>
        <p:sp>
          <p:nvSpPr>
            <p:cNvPr id="720" name="Google Shape;720;p11"/>
            <p:cNvSpPr/>
            <p:nvPr/>
          </p:nvSpPr>
          <p:spPr>
            <a:xfrm>
              <a:off x="2611825" y="3932950"/>
              <a:ext cx="22200" cy="32175"/>
            </a:xfrm>
            <a:custGeom>
              <a:avLst/>
              <a:gdLst/>
              <a:ahLst/>
              <a:cxnLst/>
              <a:rect l="l" t="t" r="r" b="b"/>
              <a:pathLst>
                <a:path w="888" h="1287" extrusionOk="0">
                  <a:moveTo>
                    <a:pt x="247" y="1"/>
                  </a:moveTo>
                  <a:lnTo>
                    <a:pt x="212" y="21"/>
                  </a:lnTo>
                  <a:cubicBezTo>
                    <a:pt x="196" y="9"/>
                    <a:pt x="180" y="4"/>
                    <a:pt x="165" y="4"/>
                  </a:cubicBezTo>
                  <a:cubicBezTo>
                    <a:pt x="89" y="4"/>
                    <a:pt x="22" y="128"/>
                    <a:pt x="15" y="227"/>
                  </a:cubicBezTo>
                  <a:cubicBezTo>
                    <a:pt x="4" y="348"/>
                    <a:pt x="1" y="470"/>
                    <a:pt x="4" y="589"/>
                  </a:cubicBezTo>
                  <a:cubicBezTo>
                    <a:pt x="4" y="774"/>
                    <a:pt x="27" y="968"/>
                    <a:pt x="134" y="1119"/>
                  </a:cubicBezTo>
                  <a:cubicBezTo>
                    <a:pt x="209" y="1219"/>
                    <a:pt x="335" y="1286"/>
                    <a:pt x="457" y="1286"/>
                  </a:cubicBezTo>
                  <a:cubicBezTo>
                    <a:pt x="515" y="1286"/>
                    <a:pt x="571" y="1271"/>
                    <a:pt x="621" y="1238"/>
                  </a:cubicBezTo>
                  <a:cubicBezTo>
                    <a:pt x="687" y="1183"/>
                    <a:pt x="734" y="1107"/>
                    <a:pt x="757" y="1023"/>
                  </a:cubicBezTo>
                  <a:cubicBezTo>
                    <a:pt x="887" y="624"/>
                    <a:pt x="647" y="13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1"/>
            <p:cNvSpPr/>
            <p:nvPr/>
          </p:nvSpPr>
          <p:spPr>
            <a:xfrm>
              <a:off x="2650725" y="4003425"/>
              <a:ext cx="18700" cy="25300"/>
            </a:xfrm>
            <a:custGeom>
              <a:avLst/>
              <a:gdLst/>
              <a:ahLst/>
              <a:cxnLst/>
              <a:rect l="l" t="t" r="r" b="b"/>
              <a:pathLst>
                <a:path w="748" h="1012" extrusionOk="0">
                  <a:moveTo>
                    <a:pt x="128" y="1"/>
                  </a:moveTo>
                  <a:lnTo>
                    <a:pt x="157" y="64"/>
                  </a:lnTo>
                  <a:cubicBezTo>
                    <a:pt x="0" y="302"/>
                    <a:pt x="9" y="612"/>
                    <a:pt x="177" y="847"/>
                  </a:cubicBezTo>
                  <a:cubicBezTo>
                    <a:pt x="244" y="937"/>
                    <a:pt x="351" y="1012"/>
                    <a:pt x="459" y="1012"/>
                  </a:cubicBezTo>
                  <a:cubicBezTo>
                    <a:pt x="483" y="1012"/>
                    <a:pt x="507" y="1008"/>
                    <a:pt x="531" y="1000"/>
                  </a:cubicBezTo>
                  <a:cubicBezTo>
                    <a:pt x="661" y="957"/>
                    <a:pt x="713" y="824"/>
                    <a:pt x="722" y="696"/>
                  </a:cubicBezTo>
                  <a:cubicBezTo>
                    <a:pt x="748" y="360"/>
                    <a:pt x="467" y="30"/>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1"/>
            <p:cNvSpPr/>
            <p:nvPr/>
          </p:nvSpPr>
          <p:spPr>
            <a:xfrm>
              <a:off x="2661650" y="3938975"/>
              <a:ext cx="21175" cy="27600"/>
            </a:xfrm>
            <a:custGeom>
              <a:avLst/>
              <a:gdLst/>
              <a:ahLst/>
              <a:cxnLst/>
              <a:rect l="l" t="t" r="r" b="b"/>
              <a:pathLst>
                <a:path w="847" h="1104" extrusionOk="0">
                  <a:moveTo>
                    <a:pt x="287" y="0"/>
                  </a:moveTo>
                  <a:cubicBezTo>
                    <a:pt x="215" y="0"/>
                    <a:pt x="146" y="74"/>
                    <a:pt x="169" y="139"/>
                  </a:cubicBezTo>
                  <a:lnTo>
                    <a:pt x="82" y="128"/>
                  </a:lnTo>
                  <a:lnTo>
                    <a:pt x="82" y="128"/>
                  </a:lnTo>
                  <a:cubicBezTo>
                    <a:pt x="39" y="357"/>
                    <a:pt x="1" y="603"/>
                    <a:pt x="91" y="817"/>
                  </a:cubicBezTo>
                  <a:cubicBezTo>
                    <a:pt x="158" y="976"/>
                    <a:pt x="330" y="1104"/>
                    <a:pt x="495" y="1104"/>
                  </a:cubicBezTo>
                  <a:cubicBezTo>
                    <a:pt x="550" y="1104"/>
                    <a:pt x="604" y="1090"/>
                    <a:pt x="653" y="1058"/>
                  </a:cubicBezTo>
                  <a:cubicBezTo>
                    <a:pt x="847" y="930"/>
                    <a:pt x="818" y="577"/>
                    <a:pt x="676" y="357"/>
                  </a:cubicBezTo>
                  <a:cubicBezTo>
                    <a:pt x="618" y="264"/>
                    <a:pt x="551" y="180"/>
                    <a:pt x="473" y="102"/>
                  </a:cubicBezTo>
                  <a:cubicBezTo>
                    <a:pt x="424" y="52"/>
                    <a:pt x="363" y="6"/>
                    <a:pt x="291" y="0"/>
                  </a:cubicBezTo>
                  <a:cubicBezTo>
                    <a:pt x="289" y="0"/>
                    <a:pt x="288"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1"/>
            <p:cNvSpPr/>
            <p:nvPr/>
          </p:nvSpPr>
          <p:spPr>
            <a:xfrm>
              <a:off x="2651025" y="3869075"/>
              <a:ext cx="26375" cy="31175"/>
            </a:xfrm>
            <a:custGeom>
              <a:avLst/>
              <a:gdLst/>
              <a:ahLst/>
              <a:cxnLst/>
              <a:rect l="l" t="t" r="r" b="b"/>
              <a:pathLst>
                <a:path w="1055" h="1247" extrusionOk="0">
                  <a:moveTo>
                    <a:pt x="352" y="0"/>
                  </a:moveTo>
                  <a:cubicBezTo>
                    <a:pt x="338" y="0"/>
                    <a:pt x="324" y="2"/>
                    <a:pt x="310" y="6"/>
                  </a:cubicBezTo>
                  <a:cubicBezTo>
                    <a:pt x="240" y="24"/>
                    <a:pt x="185" y="102"/>
                    <a:pt x="223" y="166"/>
                  </a:cubicBezTo>
                  <a:lnTo>
                    <a:pt x="154" y="313"/>
                  </a:lnTo>
                  <a:cubicBezTo>
                    <a:pt x="0" y="716"/>
                    <a:pt x="385" y="1156"/>
                    <a:pt x="808" y="1238"/>
                  </a:cubicBezTo>
                  <a:cubicBezTo>
                    <a:pt x="824" y="1244"/>
                    <a:pt x="839" y="1247"/>
                    <a:pt x="854" y="1247"/>
                  </a:cubicBezTo>
                  <a:cubicBezTo>
                    <a:pt x="916" y="1247"/>
                    <a:pt x="972" y="1198"/>
                    <a:pt x="976" y="1130"/>
                  </a:cubicBezTo>
                  <a:cubicBezTo>
                    <a:pt x="1055" y="710"/>
                    <a:pt x="869" y="287"/>
                    <a:pt x="513" y="55"/>
                  </a:cubicBezTo>
                  <a:cubicBezTo>
                    <a:pt x="462" y="28"/>
                    <a:pt x="406"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1"/>
            <p:cNvSpPr/>
            <p:nvPr/>
          </p:nvSpPr>
          <p:spPr>
            <a:xfrm>
              <a:off x="2719825" y="3937125"/>
              <a:ext cx="20075" cy="30425"/>
            </a:xfrm>
            <a:custGeom>
              <a:avLst/>
              <a:gdLst/>
              <a:ahLst/>
              <a:cxnLst/>
              <a:rect l="l" t="t" r="r" b="b"/>
              <a:pathLst>
                <a:path w="803" h="1217" extrusionOk="0">
                  <a:moveTo>
                    <a:pt x="201" y="1"/>
                  </a:moveTo>
                  <a:cubicBezTo>
                    <a:pt x="163" y="1"/>
                    <a:pt x="125" y="6"/>
                    <a:pt x="87" y="16"/>
                  </a:cubicBezTo>
                  <a:lnTo>
                    <a:pt x="96" y="115"/>
                  </a:lnTo>
                  <a:cubicBezTo>
                    <a:pt x="44" y="318"/>
                    <a:pt x="0" y="529"/>
                    <a:pt x="38" y="735"/>
                  </a:cubicBezTo>
                  <a:cubicBezTo>
                    <a:pt x="73" y="940"/>
                    <a:pt x="209" y="1143"/>
                    <a:pt x="412" y="1201"/>
                  </a:cubicBezTo>
                  <a:cubicBezTo>
                    <a:pt x="443" y="1211"/>
                    <a:pt x="476" y="1216"/>
                    <a:pt x="510" y="1216"/>
                  </a:cubicBezTo>
                  <a:cubicBezTo>
                    <a:pt x="576" y="1216"/>
                    <a:pt x="641" y="1196"/>
                    <a:pt x="687" y="1152"/>
                  </a:cubicBezTo>
                  <a:cubicBezTo>
                    <a:pt x="754" y="1082"/>
                    <a:pt x="759" y="1013"/>
                    <a:pt x="768" y="938"/>
                  </a:cubicBezTo>
                  <a:cubicBezTo>
                    <a:pt x="803" y="712"/>
                    <a:pt x="783" y="474"/>
                    <a:pt x="667" y="277"/>
                  </a:cubicBezTo>
                  <a:cubicBezTo>
                    <a:pt x="571" y="116"/>
                    <a:pt x="387"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1"/>
            <p:cNvSpPr/>
            <p:nvPr/>
          </p:nvSpPr>
          <p:spPr>
            <a:xfrm>
              <a:off x="2729225" y="3867875"/>
              <a:ext cx="18950" cy="22275"/>
            </a:xfrm>
            <a:custGeom>
              <a:avLst/>
              <a:gdLst/>
              <a:ahLst/>
              <a:cxnLst/>
              <a:rect l="l" t="t" r="r" b="b"/>
              <a:pathLst>
                <a:path w="758" h="891" extrusionOk="0">
                  <a:moveTo>
                    <a:pt x="224" y="1"/>
                  </a:moveTo>
                  <a:cubicBezTo>
                    <a:pt x="182" y="1"/>
                    <a:pt x="141" y="9"/>
                    <a:pt x="102" y="28"/>
                  </a:cubicBezTo>
                  <a:lnTo>
                    <a:pt x="1" y="263"/>
                  </a:lnTo>
                  <a:cubicBezTo>
                    <a:pt x="30" y="477"/>
                    <a:pt x="85" y="706"/>
                    <a:pt x="259" y="831"/>
                  </a:cubicBezTo>
                  <a:cubicBezTo>
                    <a:pt x="315" y="872"/>
                    <a:pt x="385" y="891"/>
                    <a:pt x="455" y="891"/>
                  </a:cubicBezTo>
                  <a:cubicBezTo>
                    <a:pt x="603" y="891"/>
                    <a:pt x="748" y="806"/>
                    <a:pt x="754" y="663"/>
                  </a:cubicBezTo>
                  <a:cubicBezTo>
                    <a:pt x="757" y="590"/>
                    <a:pt x="725" y="521"/>
                    <a:pt x="696" y="451"/>
                  </a:cubicBezTo>
                  <a:cubicBezTo>
                    <a:pt x="667" y="382"/>
                    <a:pt x="580" y="202"/>
                    <a:pt x="479" y="106"/>
                  </a:cubicBezTo>
                  <a:cubicBezTo>
                    <a:pt x="409" y="43"/>
                    <a:pt x="31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1"/>
            <p:cNvSpPr/>
            <p:nvPr/>
          </p:nvSpPr>
          <p:spPr>
            <a:xfrm>
              <a:off x="2787025" y="3913175"/>
              <a:ext cx="23150" cy="30025"/>
            </a:xfrm>
            <a:custGeom>
              <a:avLst/>
              <a:gdLst/>
              <a:ahLst/>
              <a:cxnLst/>
              <a:rect l="l" t="t" r="r" b="b"/>
              <a:pathLst>
                <a:path w="926" h="1201" extrusionOk="0">
                  <a:moveTo>
                    <a:pt x="178" y="1"/>
                  </a:moveTo>
                  <a:lnTo>
                    <a:pt x="1" y="128"/>
                  </a:lnTo>
                  <a:cubicBezTo>
                    <a:pt x="27" y="418"/>
                    <a:pt x="114" y="699"/>
                    <a:pt x="262" y="948"/>
                  </a:cubicBezTo>
                  <a:cubicBezTo>
                    <a:pt x="325" y="1061"/>
                    <a:pt x="412" y="1174"/>
                    <a:pt x="540" y="1197"/>
                  </a:cubicBezTo>
                  <a:cubicBezTo>
                    <a:pt x="554" y="1200"/>
                    <a:pt x="567" y="1201"/>
                    <a:pt x="581" y="1201"/>
                  </a:cubicBezTo>
                  <a:cubicBezTo>
                    <a:pt x="774" y="1201"/>
                    <a:pt x="914" y="975"/>
                    <a:pt x="916" y="777"/>
                  </a:cubicBezTo>
                  <a:cubicBezTo>
                    <a:pt x="925" y="377"/>
                    <a:pt x="572" y="12"/>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1"/>
            <p:cNvSpPr/>
            <p:nvPr/>
          </p:nvSpPr>
          <p:spPr>
            <a:xfrm>
              <a:off x="2797600" y="3837150"/>
              <a:ext cx="15900" cy="23050"/>
            </a:xfrm>
            <a:custGeom>
              <a:avLst/>
              <a:gdLst/>
              <a:ahLst/>
              <a:cxnLst/>
              <a:rect l="l" t="t" r="r" b="b"/>
              <a:pathLst>
                <a:path w="636" h="922" extrusionOk="0">
                  <a:moveTo>
                    <a:pt x="228" y="1"/>
                  </a:moveTo>
                  <a:cubicBezTo>
                    <a:pt x="132" y="1"/>
                    <a:pt x="42" y="41"/>
                    <a:pt x="1" y="130"/>
                  </a:cubicBezTo>
                  <a:lnTo>
                    <a:pt x="59" y="336"/>
                  </a:lnTo>
                  <a:cubicBezTo>
                    <a:pt x="53" y="553"/>
                    <a:pt x="160" y="759"/>
                    <a:pt x="343" y="878"/>
                  </a:cubicBezTo>
                  <a:cubicBezTo>
                    <a:pt x="380" y="905"/>
                    <a:pt x="428" y="921"/>
                    <a:pt x="479" y="921"/>
                  </a:cubicBezTo>
                  <a:cubicBezTo>
                    <a:pt x="483" y="921"/>
                    <a:pt x="486" y="921"/>
                    <a:pt x="490" y="921"/>
                  </a:cubicBezTo>
                  <a:cubicBezTo>
                    <a:pt x="606" y="898"/>
                    <a:pt x="635" y="750"/>
                    <a:pt x="635" y="634"/>
                  </a:cubicBezTo>
                  <a:cubicBezTo>
                    <a:pt x="632" y="446"/>
                    <a:pt x="609" y="243"/>
                    <a:pt x="479" y="104"/>
                  </a:cubicBezTo>
                  <a:cubicBezTo>
                    <a:pt x="415" y="38"/>
                    <a:pt x="319"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1"/>
            <p:cNvSpPr/>
            <p:nvPr/>
          </p:nvSpPr>
          <p:spPr>
            <a:xfrm>
              <a:off x="2845575" y="3944300"/>
              <a:ext cx="22525" cy="25875"/>
            </a:xfrm>
            <a:custGeom>
              <a:avLst/>
              <a:gdLst/>
              <a:ahLst/>
              <a:cxnLst/>
              <a:rect l="l" t="t" r="r" b="b"/>
              <a:pathLst>
                <a:path w="901" h="1035" extrusionOk="0">
                  <a:moveTo>
                    <a:pt x="81" y="561"/>
                  </a:moveTo>
                  <a:lnTo>
                    <a:pt x="148" y="621"/>
                  </a:lnTo>
                  <a:lnTo>
                    <a:pt x="148" y="621"/>
                  </a:lnTo>
                  <a:cubicBezTo>
                    <a:pt x="134" y="607"/>
                    <a:pt x="121" y="593"/>
                    <a:pt x="109" y="578"/>
                  </a:cubicBezTo>
                  <a:lnTo>
                    <a:pt x="109" y="578"/>
                  </a:lnTo>
                  <a:cubicBezTo>
                    <a:pt x="100" y="572"/>
                    <a:pt x="90" y="566"/>
                    <a:pt x="81" y="561"/>
                  </a:cubicBezTo>
                  <a:close/>
                  <a:moveTo>
                    <a:pt x="148" y="621"/>
                  </a:moveTo>
                  <a:lnTo>
                    <a:pt x="148" y="621"/>
                  </a:lnTo>
                  <a:cubicBezTo>
                    <a:pt x="153" y="625"/>
                    <a:pt x="157" y="629"/>
                    <a:pt x="162" y="633"/>
                  </a:cubicBezTo>
                  <a:lnTo>
                    <a:pt x="148" y="621"/>
                  </a:lnTo>
                  <a:close/>
                  <a:moveTo>
                    <a:pt x="380" y="1"/>
                  </a:moveTo>
                  <a:cubicBezTo>
                    <a:pt x="259" y="1"/>
                    <a:pt x="142" y="62"/>
                    <a:pt x="75" y="170"/>
                  </a:cubicBezTo>
                  <a:cubicBezTo>
                    <a:pt x="1" y="301"/>
                    <a:pt x="17" y="461"/>
                    <a:pt x="109" y="578"/>
                  </a:cubicBezTo>
                  <a:lnTo>
                    <a:pt x="109" y="578"/>
                  </a:lnTo>
                  <a:cubicBezTo>
                    <a:pt x="285" y="698"/>
                    <a:pt x="335" y="989"/>
                    <a:pt x="547" y="1030"/>
                  </a:cubicBezTo>
                  <a:cubicBezTo>
                    <a:pt x="562" y="1033"/>
                    <a:pt x="577" y="1035"/>
                    <a:pt x="592" y="1035"/>
                  </a:cubicBezTo>
                  <a:cubicBezTo>
                    <a:pt x="729" y="1035"/>
                    <a:pt x="851" y="908"/>
                    <a:pt x="875" y="766"/>
                  </a:cubicBezTo>
                  <a:cubicBezTo>
                    <a:pt x="901" y="610"/>
                    <a:pt x="846" y="454"/>
                    <a:pt x="773" y="317"/>
                  </a:cubicBezTo>
                  <a:cubicBezTo>
                    <a:pt x="701" y="178"/>
                    <a:pt x="634" y="83"/>
                    <a:pt x="515" y="28"/>
                  </a:cubicBezTo>
                  <a:cubicBezTo>
                    <a:pt x="471" y="9"/>
                    <a:pt x="425"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1"/>
            <p:cNvSpPr/>
            <p:nvPr/>
          </p:nvSpPr>
          <p:spPr>
            <a:xfrm>
              <a:off x="2781325" y="3999075"/>
              <a:ext cx="17275" cy="24575"/>
            </a:xfrm>
            <a:custGeom>
              <a:avLst/>
              <a:gdLst/>
              <a:ahLst/>
              <a:cxnLst/>
              <a:rect l="l" t="t" r="r" b="b"/>
              <a:pathLst>
                <a:path w="691" h="983" extrusionOk="0">
                  <a:moveTo>
                    <a:pt x="211" y="1"/>
                  </a:moveTo>
                  <a:lnTo>
                    <a:pt x="0" y="146"/>
                  </a:lnTo>
                  <a:cubicBezTo>
                    <a:pt x="0" y="409"/>
                    <a:pt x="87" y="661"/>
                    <a:pt x="246" y="870"/>
                  </a:cubicBezTo>
                  <a:cubicBezTo>
                    <a:pt x="275" y="911"/>
                    <a:pt x="310" y="942"/>
                    <a:pt x="351" y="966"/>
                  </a:cubicBezTo>
                  <a:cubicBezTo>
                    <a:pt x="375" y="977"/>
                    <a:pt x="399" y="982"/>
                    <a:pt x="422" y="982"/>
                  </a:cubicBezTo>
                  <a:cubicBezTo>
                    <a:pt x="571" y="982"/>
                    <a:pt x="690" y="771"/>
                    <a:pt x="675" y="601"/>
                  </a:cubicBezTo>
                  <a:cubicBezTo>
                    <a:pt x="640" y="328"/>
                    <a:pt x="464" y="99"/>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1"/>
            <p:cNvSpPr/>
            <p:nvPr/>
          </p:nvSpPr>
          <p:spPr>
            <a:xfrm>
              <a:off x="2716425" y="4028925"/>
              <a:ext cx="20525" cy="28950"/>
            </a:xfrm>
            <a:custGeom>
              <a:avLst/>
              <a:gdLst/>
              <a:ahLst/>
              <a:cxnLst/>
              <a:rect l="l" t="t" r="r" b="b"/>
              <a:pathLst>
                <a:path w="821" h="1158" extrusionOk="0">
                  <a:moveTo>
                    <a:pt x="61" y="1"/>
                  </a:moveTo>
                  <a:lnTo>
                    <a:pt x="61" y="1"/>
                  </a:lnTo>
                  <a:cubicBezTo>
                    <a:pt x="0" y="244"/>
                    <a:pt x="0" y="502"/>
                    <a:pt x="64" y="745"/>
                  </a:cubicBezTo>
                  <a:cubicBezTo>
                    <a:pt x="93" y="870"/>
                    <a:pt x="145" y="988"/>
                    <a:pt x="238" y="1072"/>
                  </a:cubicBezTo>
                  <a:cubicBezTo>
                    <a:pt x="299" y="1125"/>
                    <a:pt x="381" y="1158"/>
                    <a:pt x="460" y="1158"/>
                  </a:cubicBezTo>
                  <a:cubicBezTo>
                    <a:pt x="504" y="1158"/>
                    <a:pt x="547" y="1147"/>
                    <a:pt x="585" y="1125"/>
                  </a:cubicBezTo>
                  <a:cubicBezTo>
                    <a:pt x="664" y="1072"/>
                    <a:pt x="716" y="991"/>
                    <a:pt x="730" y="902"/>
                  </a:cubicBezTo>
                  <a:cubicBezTo>
                    <a:pt x="820" y="560"/>
                    <a:pt x="580" y="174"/>
                    <a:pt x="235" y="102"/>
                  </a:cubicBezTo>
                  <a:lnTo>
                    <a:pt x="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1"/>
            <p:cNvSpPr/>
            <p:nvPr/>
          </p:nvSpPr>
          <p:spPr>
            <a:xfrm>
              <a:off x="2600250" y="4019175"/>
              <a:ext cx="22175" cy="24875"/>
            </a:xfrm>
            <a:custGeom>
              <a:avLst/>
              <a:gdLst/>
              <a:ahLst/>
              <a:cxnLst/>
              <a:rect l="l" t="t" r="r" b="b"/>
              <a:pathLst>
                <a:path w="887" h="995" extrusionOk="0">
                  <a:moveTo>
                    <a:pt x="330" y="0"/>
                  </a:moveTo>
                  <a:cubicBezTo>
                    <a:pt x="297" y="0"/>
                    <a:pt x="263" y="8"/>
                    <a:pt x="232" y="23"/>
                  </a:cubicBezTo>
                  <a:cubicBezTo>
                    <a:pt x="174" y="60"/>
                    <a:pt x="154" y="150"/>
                    <a:pt x="203" y="194"/>
                  </a:cubicBezTo>
                  <a:lnTo>
                    <a:pt x="0" y="133"/>
                  </a:lnTo>
                  <a:lnTo>
                    <a:pt x="0" y="133"/>
                  </a:lnTo>
                  <a:cubicBezTo>
                    <a:pt x="0" y="362"/>
                    <a:pt x="12" y="608"/>
                    <a:pt x="142" y="796"/>
                  </a:cubicBezTo>
                  <a:cubicBezTo>
                    <a:pt x="225" y="914"/>
                    <a:pt x="378" y="995"/>
                    <a:pt x="520" y="995"/>
                  </a:cubicBezTo>
                  <a:cubicBezTo>
                    <a:pt x="600" y="995"/>
                    <a:pt x="677" y="969"/>
                    <a:pt x="736" y="909"/>
                  </a:cubicBezTo>
                  <a:cubicBezTo>
                    <a:pt x="785" y="854"/>
                    <a:pt x="817" y="782"/>
                    <a:pt x="829" y="706"/>
                  </a:cubicBezTo>
                  <a:cubicBezTo>
                    <a:pt x="887" y="422"/>
                    <a:pt x="704" y="109"/>
                    <a:pt x="423" y="20"/>
                  </a:cubicBezTo>
                  <a:cubicBezTo>
                    <a:pt x="393" y="7"/>
                    <a:pt x="36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1"/>
            <p:cNvSpPr/>
            <p:nvPr/>
          </p:nvSpPr>
          <p:spPr>
            <a:xfrm>
              <a:off x="2543450" y="3923625"/>
              <a:ext cx="14800" cy="15000"/>
            </a:xfrm>
            <a:custGeom>
              <a:avLst/>
              <a:gdLst/>
              <a:ahLst/>
              <a:cxnLst/>
              <a:rect l="l" t="t" r="r" b="b"/>
              <a:pathLst>
                <a:path w="592" h="600" extrusionOk="0">
                  <a:moveTo>
                    <a:pt x="285" y="0"/>
                  </a:moveTo>
                  <a:lnTo>
                    <a:pt x="140" y="159"/>
                  </a:lnTo>
                  <a:cubicBezTo>
                    <a:pt x="1" y="258"/>
                    <a:pt x="35" y="510"/>
                    <a:pt x="189" y="579"/>
                  </a:cubicBezTo>
                  <a:cubicBezTo>
                    <a:pt x="219" y="593"/>
                    <a:pt x="251" y="599"/>
                    <a:pt x="283" y="599"/>
                  </a:cubicBezTo>
                  <a:cubicBezTo>
                    <a:pt x="417" y="599"/>
                    <a:pt x="553" y="491"/>
                    <a:pt x="571" y="353"/>
                  </a:cubicBezTo>
                  <a:cubicBezTo>
                    <a:pt x="592" y="185"/>
                    <a:pt x="450" y="17"/>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1"/>
            <p:cNvSpPr/>
            <p:nvPr/>
          </p:nvSpPr>
          <p:spPr>
            <a:xfrm>
              <a:off x="2863950" y="3865725"/>
              <a:ext cx="16025" cy="16200"/>
            </a:xfrm>
            <a:custGeom>
              <a:avLst/>
              <a:gdLst/>
              <a:ahLst/>
              <a:cxnLst/>
              <a:rect l="l" t="t" r="r" b="b"/>
              <a:pathLst>
                <a:path w="641" h="648" extrusionOk="0">
                  <a:moveTo>
                    <a:pt x="156" y="1"/>
                  </a:moveTo>
                  <a:cubicBezTo>
                    <a:pt x="104" y="1"/>
                    <a:pt x="52" y="9"/>
                    <a:pt x="1" y="27"/>
                  </a:cubicBezTo>
                  <a:lnTo>
                    <a:pt x="128" y="140"/>
                  </a:lnTo>
                  <a:cubicBezTo>
                    <a:pt x="122" y="363"/>
                    <a:pt x="256" y="566"/>
                    <a:pt x="464" y="647"/>
                  </a:cubicBezTo>
                  <a:lnTo>
                    <a:pt x="586" y="598"/>
                  </a:lnTo>
                  <a:cubicBezTo>
                    <a:pt x="641" y="433"/>
                    <a:pt x="597" y="250"/>
                    <a:pt x="476" y="129"/>
                  </a:cubicBezTo>
                  <a:cubicBezTo>
                    <a:pt x="388" y="45"/>
                    <a:pt x="27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1"/>
            <p:cNvSpPr/>
            <p:nvPr/>
          </p:nvSpPr>
          <p:spPr>
            <a:xfrm>
              <a:off x="2682000" y="3818950"/>
              <a:ext cx="13575" cy="14650"/>
            </a:xfrm>
            <a:custGeom>
              <a:avLst/>
              <a:gdLst/>
              <a:ahLst/>
              <a:cxnLst/>
              <a:rect l="l" t="t" r="r" b="b"/>
              <a:pathLst>
                <a:path w="543" h="586" extrusionOk="0">
                  <a:moveTo>
                    <a:pt x="143" y="1"/>
                  </a:moveTo>
                  <a:lnTo>
                    <a:pt x="33" y="122"/>
                  </a:lnTo>
                  <a:cubicBezTo>
                    <a:pt x="1" y="253"/>
                    <a:pt x="15" y="406"/>
                    <a:pt x="105" y="505"/>
                  </a:cubicBezTo>
                  <a:cubicBezTo>
                    <a:pt x="153" y="556"/>
                    <a:pt x="228" y="585"/>
                    <a:pt x="300" y="585"/>
                  </a:cubicBezTo>
                  <a:cubicBezTo>
                    <a:pt x="362" y="585"/>
                    <a:pt x="423" y="563"/>
                    <a:pt x="462" y="513"/>
                  </a:cubicBezTo>
                  <a:cubicBezTo>
                    <a:pt x="543" y="409"/>
                    <a:pt x="508" y="282"/>
                    <a:pt x="436" y="192"/>
                  </a:cubicBezTo>
                  <a:cubicBezTo>
                    <a:pt x="363" y="102"/>
                    <a:pt x="247" y="47"/>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1"/>
            <p:cNvSpPr/>
            <p:nvPr/>
          </p:nvSpPr>
          <p:spPr>
            <a:xfrm>
              <a:off x="2587725" y="3853025"/>
              <a:ext cx="18200" cy="16400"/>
            </a:xfrm>
            <a:custGeom>
              <a:avLst/>
              <a:gdLst/>
              <a:ahLst/>
              <a:cxnLst/>
              <a:rect l="l" t="t" r="r" b="b"/>
              <a:pathLst>
                <a:path w="728" h="656" extrusionOk="0">
                  <a:moveTo>
                    <a:pt x="362" y="0"/>
                  </a:moveTo>
                  <a:cubicBezTo>
                    <a:pt x="310" y="0"/>
                    <a:pt x="259" y="10"/>
                    <a:pt x="214" y="31"/>
                  </a:cubicBezTo>
                  <a:cubicBezTo>
                    <a:pt x="52" y="106"/>
                    <a:pt x="0" y="363"/>
                    <a:pt x="144" y="468"/>
                  </a:cubicBezTo>
                  <a:lnTo>
                    <a:pt x="144" y="468"/>
                  </a:lnTo>
                  <a:cubicBezTo>
                    <a:pt x="171" y="573"/>
                    <a:pt x="290" y="656"/>
                    <a:pt x="405" y="656"/>
                  </a:cubicBezTo>
                  <a:cubicBezTo>
                    <a:pt x="434" y="656"/>
                    <a:pt x="463" y="651"/>
                    <a:pt x="490" y="640"/>
                  </a:cubicBezTo>
                  <a:cubicBezTo>
                    <a:pt x="655" y="576"/>
                    <a:pt x="727" y="364"/>
                    <a:pt x="675" y="193"/>
                  </a:cubicBezTo>
                  <a:cubicBezTo>
                    <a:pt x="637" y="70"/>
                    <a:pt x="497"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1"/>
            <p:cNvSpPr/>
            <p:nvPr/>
          </p:nvSpPr>
          <p:spPr>
            <a:xfrm>
              <a:off x="2762325" y="3795650"/>
              <a:ext cx="11400" cy="13175"/>
            </a:xfrm>
            <a:custGeom>
              <a:avLst/>
              <a:gdLst/>
              <a:ahLst/>
              <a:cxnLst/>
              <a:rect l="l" t="t" r="r" b="b"/>
              <a:pathLst>
                <a:path w="456" h="527" extrusionOk="0">
                  <a:moveTo>
                    <a:pt x="229" y="0"/>
                  </a:moveTo>
                  <a:cubicBezTo>
                    <a:pt x="220" y="0"/>
                    <a:pt x="210" y="1"/>
                    <a:pt x="201" y="3"/>
                  </a:cubicBezTo>
                  <a:cubicBezTo>
                    <a:pt x="88" y="19"/>
                    <a:pt x="25" y="179"/>
                    <a:pt x="98" y="260"/>
                  </a:cubicBezTo>
                  <a:lnTo>
                    <a:pt x="98" y="260"/>
                  </a:lnTo>
                  <a:lnTo>
                    <a:pt x="1" y="168"/>
                  </a:lnTo>
                  <a:lnTo>
                    <a:pt x="1" y="168"/>
                  </a:lnTo>
                  <a:cubicBezTo>
                    <a:pt x="44" y="324"/>
                    <a:pt x="152" y="455"/>
                    <a:pt x="296" y="527"/>
                  </a:cubicBezTo>
                  <a:cubicBezTo>
                    <a:pt x="386" y="452"/>
                    <a:pt x="456" y="336"/>
                    <a:pt x="444" y="214"/>
                  </a:cubicBezTo>
                  <a:cubicBezTo>
                    <a:pt x="434" y="105"/>
                    <a:pt x="339"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4"/>
              </a:buClr>
              <a:buSzPts val="3700"/>
              <a:buFont typeface="Londrina Solid"/>
              <a:buNone/>
              <a:defRPr sz="3700">
                <a:solidFill>
                  <a:schemeClr val="accent4"/>
                </a:solidFill>
                <a:latin typeface="Londrina Solid"/>
                <a:ea typeface="Londrina Solid"/>
                <a:cs typeface="Londrina Solid"/>
                <a:sym typeface="Londrina Solid"/>
              </a:defRPr>
            </a:lvl1pPr>
            <a:lvl2pPr lvl="1" rtl="0">
              <a:spcBef>
                <a:spcPts val="0"/>
              </a:spcBef>
              <a:spcAft>
                <a:spcPts val="0"/>
              </a:spcAft>
              <a:buClr>
                <a:schemeClr val="accent4"/>
              </a:buClr>
              <a:buSzPts val="3700"/>
              <a:buFont typeface="Londrina Solid"/>
              <a:buNone/>
              <a:defRPr sz="3700">
                <a:solidFill>
                  <a:schemeClr val="accent4"/>
                </a:solidFill>
                <a:latin typeface="Londrina Solid"/>
                <a:ea typeface="Londrina Solid"/>
                <a:cs typeface="Londrina Solid"/>
                <a:sym typeface="Londrina Solid"/>
              </a:defRPr>
            </a:lvl2pPr>
            <a:lvl3pPr lvl="2" rtl="0">
              <a:spcBef>
                <a:spcPts val="0"/>
              </a:spcBef>
              <a:spcAft>
                <a:spcPts val="0"/>
              </a:spcAft>
              <a:buClr>
                <a:schemeClr val="accent4"/>
              </a:buClr>
              <a:buSzPts val="3700"/>
              <a:buFont typeface="Londrina Solid"/>
              <a:buNone/>
              <a:defRPr sz="3700">
                <a:solidFill>
                  <a:schemeClr val="accent4"/>
                </a:solidFill>
                <a:latin typeface="Londrina Solid"/>
                <a:ea typeface="Londrina Solid"/>
                <a:cs typeface="Londrina Solid"/>
                <a:sym typeface="Londrina Solid"/>
              </a:defRPr>
            </a:lvl3pPr>
            <a:lvl4pPr lvl="3" rtl="0">
              <a:spcBef>
                <a:spcPts val="0"/>
              </a:spcBef>
              <a:spcAft>
                <a:spcPts val="0"/>
              </a:spcAft>
              <a:buClr>
                <a:schemeClr val="accent4"/>
              </a:buClr>
              <a:buSzPts val="3700"/>
              <a:buFont typeface="Londrina Solid"/>
              <a:buNone/>
              <a:defRPr sz="3700">
                <a:solidFill>
                  <a:schemeClr val="accent4"/>
                </a:solidFill>
                <a:latin typeface="Londrina Solid"/>
                <a:ea typeface="Londrina Solid"/>
                <a:cs typeface="Londrina Solid"/>
                <a:sym typeface="Londrina Solid"/>
              </a:defRPr>
            </a:lvl4pPr>
            <a:lvl5pPr lvl="4" rtl="0">
              <a:spcBef>
                <a:spcPts val="0"/>
              </a:spcBef>
              <a:spcAft>
                <a:spcPts val="0"/>
              </a:spcAft>
              <a:buClr>
                <a:schemeClr val="accent4"/>
              </a:buClr>
              <a:buSzPts val="3700"/>
              <a:buFont typeface="Londrina Solid"/>
              <a:buNone/>
              <a:defRPr sz="3700">
                <a:solidFill>
                  <a:schemeClr val="accent4"/>
                </a:solidFill>
                <a:latin typeface="Londrina Solid"/>
                <a:ea typeface="Londrina Solid"/>
                <a:cs typeface="Londrina Solid"/>
                <a:sym typeface="Londrina Solid"/>
              </a:defRPr>
            </a:lvl5pPr>
            <a:lvl6pPr lvl="5" rtl="0">
              <a:spcBef>
                <a:spcPts val="0"/>
              </a:spcBef>
              <a:spcAft>
                <a:spcPts val="0"/>
              </a:spcAft>
              <a:buClr>
                <a:schemeClr val="accent4"/>
              </a:buClr>
              <a:buSzPts val="3700"/>
              <a:buFont typeface="Londrina Solid"/>
              <a:buNone/>
              <a:defRPr sz="3700">
                <a:solidFill>
                  <a:schemeClr val="accent4"/>
                </a:solidFill>
                <a:latin typeface="Londrina Solid"/>
                <a:ea typeface="Londrina Solid"/>
                <a:cs typeface="Londrina Solid"/>
                <a:sym typeface="Londrina Solid"/>
              </a:defRPr>
            </a:lvl6pPr>
            <a:lvl7pPr lvl="6" rtl="0">
              <a:spcBef>
                <a:spcPts val="0"/>
              </a:spcBef>
              <a:spcAft>
                <a:spcPts val="0"/>
              </a:spcAft>
              <a:buClr>
                <a:schemeClr val="accent4"/>
              </a:buClr>
              <a:buSzPts val="3700"/>
              <a:buFont typeface="Londrina Solid"/>
              <a:buNone/>
              <a:defRPr sz="3700">
                <a:solidFill>
                  <a:schemeClr val="accent4"/>
                </a:solidFill>
                <a:latin typeface="Londrina Solid"/>
                <a:ea typeface="Londrina Solid"/>
                <a:cs typeface="Londrina Solid"/>
                <a:sym typeface="Londrina Solid"/>
              </a:defRPr>
            </a:lvl7pPr>
            <a:lvl8pPr lvl="7" rtl="0">
              <a:spcBef>
                <a:spcPts val="0"/>
              </a:spcBef>
              <a:spcAft>
                <a:spcPts val="0"/>
              </a:spcAft>
              <a:buClr>
                <a:schemeClr val="accent4"/>
              </a:buClr>
              <a:buSzPts val="3700"/>
              <a:buFont typeface="Londrina Solid"/>
              <a:buNone/>
              <a:defRPr sz="3700">
                <a:solidFill>
                  <a:schemeClr val="accent4"/>
                </a:solidFill>
                <a:latin typeface="Londrina Solid"/>
                <a:ea typeface="Londrina Solid"/>
                <a:cs typeface="Londrina Solid"/>
                <a:sym typeface="Londrina Solid"/>
              </a:defRPr>
            </a:lvl8pPr>
            <a:lvl9pPr lvl="8" rtl="0">
              <a:spcBef>
                <a:spcPts val="0"/>
              </a:spcBef>
              <a:spcAft>
                <a:spcPts val="0"/>
              </a:spcAft>
              <a:buClr>
                <a:schemeClr val="accent4"/>
              </a:buClr>
              <a:buSzPts val="3700"/>
              <a:buFont typeface="Londrina Solid"/>
              <a:buNone/>
              <a:defRPr sz="3700">
                <a:solidFill>
                  <a:schemeClr val="accent4"/>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0" tIns="0" rIns="0" bIns="0" anchor="t" anchorCtr="0">
            <a:noAutofit/>
          </a:bodyPr>
          <a:lstStyle>
            <a:lvl1pPr marL="457200" lvl="0" indent="-317500">
              <a:lnSpc>
                <a:spcPct val="115000"/>
              </a:lnSpc>
              <a:spcBef>
                <a:spcPts val="0"/>
              </a:spcBef>
              <a:spcAft>
                <a:spcPts val="0"/>
              </a:spcAft>
              <a:buClr>
                <a:schemeClr val="accent4"/>
              </a:buClr>
              <a:buSzPts val="1400"/>
              <a:buFont typeface="Montserrat Medium"/>
              <a:buChar char="●"/>
              <a:defRPr>
                <a:solidFill>
                  <a:schemeClr val="accent4"/>
                </a:solidFill>
                <a:latin typeface="Montserrat Medium"/>
                <a:ea typeface="Montserrat Medium"/>
                <a:cs typeface="Montserrat Medium"/>
                <a:sym typeface="Montserrat Medium"/>
              </a:defRPr>
            </a:lvl1pPr>
            <a:lvl2pPr marL="914400" lvl="1" indent="-317500">
              <a:lnSpc>
                <a:spcPct val="115000"/>
              </a:lnSpc>
              <a:spcBef>
                <a:spcPts val="0"/>
              </a:spcBef>
              <a:spcAft>
                <a:spcPts val="0"/>
              </a:spcAft>
              <a:buClr>
                <a:schemeClr val="accent4"/>
              </a:buClr>
              <a:buSzPts val="1400"/>
              <a:buFont typeface="Montserrat Medium"/>
              <a:buChar char="○"/>
              <a:defRPr>
                <a:solidFill>
                  <a:schemeClr val="accent4"/>
                </a:solidFill>
                <a:latin typeface="Montserrat Medium"/>
                <a:ea typeface="Montserrat Medium"/>
                <a:cs typeface="Montserrat Medium"/>
                <a:sym typeface="Montserrat Medium"/>
              </a:defRPr>
            </a:lvl2pPr>
            <a:lvl3pPr marL="1371600" lvl="2" indent="-317500">
              <a:lnSpc>
                <a:spcPct val="115000"/>
              </a:lnSpc>
              <a:spcBef>
                <a:spcPts val="0"/>
              </a:spcBef>
              <a:spcAft>
                <a:spcPts val="0"/>
              </a:spcAft>
              <a:buClr>
                <a:schemeClr val="accent4"/>
              </a:buClr>
              <a:buSzPts val="1400"/>
              <a:buFont typeface="Montserrat Medium"/>
              <a:buChar char="■"/>
              <a:defRPr>
                <a:solidFill>
                  <a:schemeClr val="accent4"/>
                </a:solidFill>
                <a:latin typeface="Montserrat Medium"/>
                <a:ea typeface="Montserrat Medium"/>
                <a:cs typeface="Montserrat Medium"/>
                <a:sym typeface="Montserrat Medium"/>
              </a:defRPr>
            </a:lvl3pPr>
            <a:lvl4pPr marL="1828800" lvl="3" indent="-317500">
              <a:lnSpc>
                <a:spcPct val="115000"/>
              </a:lnSpc>
              <a:spcBef>
                <a:spcPts val="0"/>
              </a:spcBef>
              <a:spcAft>
                <a:spcPts val="0"/>
              </a:spcAft>
              <a:buClr>
                <a:schemeClr val="accent4"/>
              </a:buClr>
              <a:buSzPts val="1400"/>
              <a:buFont typeface="Montserrat Medium"/>
              <a:buChar char="●"/>
              <a:defRPr>
                <a:solidFill>
                  <a:schemeClr val="accent4"/>
                </a:solidFill>
                <a:latin typeface="Montserrat Medium"/>
                <a:ea typeface="Montserrat Medium"/>
                <a:cs typeface="Montserrat Medium"/>
                <a:sym typeface="Montserrat Medium"/>
              </a:defRPr>
            </a:lvl4pPr>
            <a:lvl5pPr marL="2286000" lvl="4" indent="-317500">
              <a:lnSpc>
                <a:spcPct val="115000"/>
              </a:lnSpc>
              <a:spcBef>
                <a:spcPts val="0"/>
              </a:spcBef>
              <a:spcAft>
                <a:spcPts val="0"/>
              </a:spcAft>
              <a:buClr>
                <a:schemeClr val="accent4"/>
              </a:buClr>
              <a:buSzPts val="1400"/>
              <a:buFont typeface="Montserrat Medium"/>
              <a:buChar char="○"/>
              <a:defRPr>
                <a:solidFill>
                  <a:schemeClr val="accent4"/>
                </a:solidFill>
                <a:latin typeface="Montserrat Medium"/>
                <a:ea typeface="Montserrat Medium"/>
                <a:cs typeface="Montserrat Medium"/>
                <a:sym typeface="Montserrat Medium"/>
              </a:defRPr>
            </a:lvl5pPr>
            <a:lvl6pPr marL="2743200" lvl="5" indent="-317500">
              <a:lnSpc>
                <a:spcPct val="115000"/>
              </a:lnSpc>
              <a:spcBef>
                <a:spcPts val="0"/>
              </a:spcBef>
              <a:spcAft>
                <a:spcPts val="0"/>
              </a:spcAft>
              <a:buClr>
                <a:schemeClr val="accent4"/>
              </a:buClr>
              <a:buSzPts val="1400"/>
              <a:buFont typeface="Montserrat Medium"/>
              <a:buChar char="■"/>
              <a:defRPr>
                <a:solidFill>
                  <a:schemeClr val="accent4"/>
                </a:solidFill>
                <a:latin typeface="Montserrat Medium"/>
                <a:ea typeface="Montserrat Medium"/>
                <a:cs typeface="Montserrat Medium"/>
                <a:sym typeface="Montserrat Medium"/>
              </a:defRPr>
            </a:lvl6pPr>
            <a:lvl7pPr marL="3200400" lvl="6" indent="-317500">
              <a:lnSpc>
                <a:spcPct val="115000"/>
              </a:lnSpc>
              <a:spcBef>
                <a:spcPts val="0"/>
              </a:spcBef>
              <a:spcAft>
                <a:spcPts val="0"/>
              </a:spcAft>
              <a:buClr>
                <a:schemeClr val="accent4"/>
              </a:buClr>
              <a:buSzPts val="1400"/>
              <a:buFont typeface="Montserrat Medium"/>
              <a:buChar char="●"/>
              <a:defRPr>
                <a:solidFill>
                  <a:schemeClr val="accent4"/>
                </a:solidFill>
                <a:latin typeface="Montserrat Medium"/>
                <a:ea typeface="Montserrat Medium"/>
                <a:cs typeface="Montserrat Medium"/>
                <a:sym typeface="Montserrat Medium"/>
              </a:defRPr>
            </a:lvl7pPr>
            <a:lvl8pPr marL="3657600" lvl="7" indent="-317500">
              <a:lnSpc>
                <a:spcPct val="115000"/>
              </a:lnSpc>
              <a:spcBef>
                <a:spcPts val="0"/>
              </a:spcBef>
              <a:spcAft>
                <a:spcPts val="0"/>
              </a:spcAft>
              <a:buClr>
                <a:schemeClr val="accent4"/>
              </a:buClr>
              <a:buSzPts val="1400"/>
              <a:buFont typeface="Montserrat Medium"/>
              <a:buChar char="○"/>
              <a:defRPr>
                <a:solidFill>
                  <a:schemeClr val="accent4"/>
                </a:solidFill>
                <a:latin typeface="Montserrat Medium"/>
                <a:ea typeface="Montserrat Medium"/>
                <a:cs typeface="Montserrat Medium"/>
                <a:sym typeface="Montserrat Medium"/>
              </a:defRPr>
            </a:lvl8pPr>
            <a:lvl9pPr marL="4114800" lvl="8" indent="-317500">
              <a:lnSpc>
                <a:spcPct val="115000"/>
              </a:lnSpc>
              <a:spcBef>
                <a:spcPts val="0"/>
              </a:spcBef>
              <a:spcAft>
                <a:spcPts val="0"/>
              </a:spcAft>
              <a:buClr>
                <a:schemeClr val="accent4"/>
              </a:buClr>
              <a:buSzPts val="1400"/>
              <a:buFont typeface="Montserrat Medium"/>
              <a:buChar char="■"/>
              <a:defRPr>
                <a:solidFill>
                  <a:schemeClr val="accent4"/>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58" r:id="rId9"/>
    <p:sldLayoutId id="2147483659"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Lst>
  <p:transition spd="slow">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2ANI4CiL7M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sp>
        <p:nvSpPr>
          <p:cNvPr id="1967" name="Google Shape;1967;p30"/>
          <p:cNvSpPr txBox="1">
            <a:spLocks noGrp="1"/>
          </p:cNvSpPr>
          <p:nvPr>
            <p:ph type="subTitle" idx="1"/>
          </p:nvPr>
        </p:nvSpPr>
        <p:spPr>
          <a:xfrm>
            <a:off x="3321750" y="3571075"/>
            <a:ext cx="4626000" cy="378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ro-RO" dirty="0" smtClean="0">
                <a:solidFill>
                  <a:schemeClr val="lt1"/>
                </a:solidFill>
              </a:rPr>
              <a:t>Nicolescu Elena Sorina</a:t>
            </a:r>
            <a:endParaRPr dirty="0">
              <a:solidFill>
                <a:schemeClr val="lt1"/>
              </a:solidFill>
            </a:endParaRPr>
          </a:p>
        </p:txBody>
      </p:sp>
      <p:sp>
        <p:nvSpPr>
          <p:cNvPr id="1968" name="Google Shape;1968;p30"/>
          <p:cNvSpPr txBox="1"/>
          <p:nvPr/>
        </p:nvSpPr>
        <p:spPr>
          <a:xfrm>
            <a:off x="7331975" y="555650"/>
            <a:ext cx="1399200" cy="378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2200" dirty="0">
                <a:solidFill>
                  <a:schemeClr val="accent4"/>
                </a:solidFill>
                <a:latin typeface="Londrina Solid"/>
                <a:ea typeface="Londrina Solid"/>
                <a:cs typeface="Londrina Solid"/>
                <a:sym typeface="Londrina Solid"/>
              </a:rPr>
              <a:t>Clasa a </a:t>
            </a:r>
            <a:r>
              <a:rPr lang="ro-RO" sz="2200" dirty="0" smtClean="0">
                <a:solidFill>
                  <a:schemeClr val="accent4"/>
                </a:solidFill>
                <a:latin typeface="Londrina Solid"/>
                <a:ea typeface="Londrina Solid"/>
                <a:cs typeface="Londrina Solid"/>
                <a:sym typeface="Londrina Solid"/>
              </a:rPr>
              <a:t>VI</a:t>
            </a:r>
            <a:r>
              <a:rPr lang="en" sz="2200" dirty="0" smtClean="0">
                <a:solidFill>
                  <a:schemeClr val="accent4"/>
                </a:solidFill>
                <a:latin typeface="Londrina Solid"/>
                <a:ea typeface="Londrina Solid"/>
                <a:cs typeface="Londrina Solid"/>
                <a:sym typeface="Londrina Solid"/>
              </a:rPr>
              <a:t>-a</a:t>
            </a:r>
            <a:endParaRPr sz="2200" dirty="0">
              <a:solidFill>
                <a:schemeClr val="accent4"/>
              </a:solidFill>
              <a:latin typeface="Londrina Solid"/>
              <a:ea typeface="Londrina Solid"/>
              <a:cs typeface="Londrina Solid"/>
              <a:sym typeface="Londrina Solid"/>
            </a:endParaRPr>
          </a:p>
        </p:txBody>
      </p:sp>
      <p:sp>
        <p:nvSpPr>
          <p:cNvPr id="1969" name="Google Shape;1969;p30"/>
          <p:cNvSpPr txBox="1">
            <a:spLocks noGrp="1"/>
          </p:cNvSpPr>
          <p:nvPr>
            <p:ph type="ctrTitle"/>
          </p:nvPr>
        </p:nvSpPr>
        <p:spPr>
          <a:xfrm>
            <a:off x="1439675" y="1120675"/>
            <a:ext cx="5368500" cy="245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000" dirty="0"/>
              <a:t>Sistemul </a:t>
            </a:r>
            <a:r>
              <a:rPr lang="en" sz="5000" dirty="0" smtClean="0"/>
              <a:t>digestiv</a:t>
            </a:r>
            <a:r>
              <a:rPr lang="ro-RO" sz="5000" dirty="0" smtClean="0"/>
              <a:t> la om</a:t>
            </a:r>
            <a:endParaRPr sz="5000" dirty="0"/>
          </a:p>
        </p:txBody>
      </p:sp>
      <p:grpSp>
        <p:nvGrpSpPr>
          <p:cNvPr id="1980" name="Google Shape;1980;p30"/>
          <p:cNvGrpSpPr/>
          <p:nvPr/>
        </p:nvGrpSpPr>
        <p:grpSpPr>
          <a:xfrm>
            <a:off x="5003744" y="279321"/>
            <a:ext cx="719594" cy="701862"/>
            <a:chOff x="1903550" y="4064100"/>
            <a:chExt cx="816700" cy="796575"/>
          </a:xfrm>
        </p:grpSpPr>
        <p:sp>
          <p:nvSpPr>
            <p:cNvPr id="1981" name="Google Shape;1981;p30"/>
            <p:cNvSpPr/>
            <p:nvPr/>
          </p:nvSpPr>
          <p:spPr>
            <a:xfrm>
              <a:off x="1903550" y="4064100"/>
              <a:ext cx="816700" cy="796575"/>
            </a:xfrm>
            <a:custGeom>
              <a:avLst/>
              <a:gdLst/>
              <a:ahLst/>
              <a:cxnLst/>
              <a:rect l="l" t="t" r="r" b="b"/>
              <a:pathLst>
                <a:path w="32668" h="31863" extrusionOk="0">
                  <a:moveTo>
                    <a:pt x="23333" y="1"/>
                  </a:moveTo>
                  <a:lnTo>
                    <a:pt x="21909" y="744"/>
                  </a:lnTo>
                  <a:cubicBezTo>
                    <a:pt x="23740" y="3178"/>
                    <a:pt x="24937" y="6307"/>
                    <a:pt x="24687" y="9492"/>
                  </a:cubicBezTo>
                  <a:cubicBezTo>
                    <a:pt x="23297" y="7993"/>
                    <a:pt x="21293" y="6623"/>
                    <a:pt x="19260" y="6623"/>
                  </a:cubicBezTo>
                  <a:cubicBezTo>
                    <a:pt x="19118" y="6623"/>
                    <a:pt x="18976" y="6630"/>
                    <a:pt x="18834" y="6644"/>
                  </a:cubicBezTo>
                  <a:cubicBezTo>
                    <a:pt x="16667" y="6863"/>
                    <a:pt x="14625" y="8631"/>
                    <a:pt x="14515" y="10799"/>
                  </a:cubicBezTo>
                  <a:cubicBezTo>
                    <a:pt x="13348" y="10203"/>
                    <a:pt x="12062" y="9926"/>
                    <a:pt x="10765" y="9926"/>
                  </a:cubicBezTo>
                  <a:cubicBezTo>
                    <a:pt x="8209" y="9926"/>
                    <a:pt x="5609" y="11001"/>
                    <a:pt x="3788" y="12833"/>
                  </a:cubicBezTo>
                  <a:cubicBezTo>
                    <a:pt x="1033" y="15603"/>
                    <a:pt x="1" y="19773"/>
                    <a:pt x="556" y="23623"/>
                  </a:cubicBezTo>
                  <a:cubicBezTo>
                    <a:pt x="853" y="25665"/>
                    <a:pt x="1026" y="28106"/>
                    <a:pt x="4140" y="30141"/>
                  </a:cubicBezTo>
                  <a:cubicBezTo>
                    <a:pt x="5792" y="31223"/>
                    <a:pt x="7845" y="31862"/>
                    <a:pt x="10037" y="31862"/>
                  </a:cubicBezTo>
                  <a:cubicBezTo>
                    <a:pt x="11966" y="31862"/>
                    <a:pt x="14003" y="31367"/>
                    <a:pt x="15970" y="30242"/>
                  </a:cubicBezTo>
                  <a:cubicBezTo>
                    <a:pt x="20180" y="27848"/>
                    <a:pt x="20180" y="21542"/>
                    <a:pt x="19844" y="18060"/>
                  </a:cubicBezTo>
                  <a:cubicBezTo>
                    <a:pt x="19695" y="16448"/>
                    <a:pt x="20000" y="14703"/>
                    <a:pt x="20986" y="13420"/>
                  </a:cubicBezTo>
                  <a:cubicBezTo>
                    <a:pt x="21495" y="12762"/>
                    <a:pt x="22191" y="12409"/>
                    <a:pt x="22930" y="12409"/>
                  </a:cubicBezTo>
                  <a:cubicBezTo>
                    <a:pt x="23633" y="12409"/>
                    <a:pt x="24375" y="12729"/>
                    <a:pt x="25031" y="13412"/>
                  </a:cubicBezTo>
                  <a:cubicBezTo>
                    <a:pt x="26369" y="14813"/>
                    <a:pt x="25774" y="19898"/>
                    <a:pt x="25430" y="21205"/>
                  </a:cubicBezTo>
                  <a:lnTo>
                    <a:pt x="27558" y="21941"/>
                  </a:lnTo>
                  <a:cubicBezTo>
                    <a:pt x="28294" y="19429"/>
                    <a:pt x="27472" y="14030"/>
                    <a:pt x="28763" y="11440"/>
                  </a:cubicBezTo>
                  <a:cubicBezTo>
                    <a:pt x="30054" y="8842"/>
                    <a:pt x="32668" y="7810"/>
                    <a:pt x="32668" y="7810"/>
                  </a:cubicBezTo>
                  <a:lnTo>
                    <a:pt x="32222" y="6448"/>
                  </a:lnTo>
                  <a:cubicBezTo>
                    <a:pt x="32222" y="6448"/>
                    <a:pt x="29851" y="7450"/>
                    <a:pt x="28403" y="9531"/>
                  </a:cubicBezTo>
                  <a:cubicBezTo>
                    <a:pt x="27371" y="8639"/>
                    <a:pt x="27778" y="6448"/>
                    <a:pt x="28153" y="5149"/>
                  </a:cubicBezTo>
                  <a:cubicBezTo>
                    <a:pt x="28607" y="3592"/>
                    <a:pt x="30344" y="1433"/>
                    <a:pt x="30344" y="1433"/>
                  </a:cubicBezTo>
                  <a:lnTo>
                    <a:pt x="28990" y="705"/>
                  </a:lnTo>
                  <a:cubicBezTo>
                    <a:pt x="27394" y="2379"/>
                    <a:pt x="26408" y="4398"/>
                    <a:pt x="26408" y="6683"/>
                  </a:cubicBezTo>
                  <a:cubicBezTo>
                    <a:pt x="26330" y="4030"/>
                    <a:pt x="23333" y="1"/>
                    <a:pt x="23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0"/>
            <p:cNvSpPr/>
            <p:nvPr/>
          </p:nvSpPr>
          <p:spPr>
            <a:xfrm>
              <a:off x="1918025" y="4315600"/>
              <a:ext cx="690550" cy="544600"/>
            </a:xfrm>
            <a:custGeom>
              <a:avLst/>
              <a:gdLst/>
              <a:ahLst/>
              <a:cxnLst/>
              <a:rect l="l" t="t" r="r" b="b"/>
              <a:pathLst>
                <a:path w="27622" h="21784" extrusionOk="0">
                  <a:moveTo>
                    <a:pt x="21916" y="0"/>
                  </a:moveTo>
                  <a:cubicBezTo>
                    <a:pt x="19505" y="0"/>
                    <a:pt x="16969" y="2007"/>
                    <a:pt x="15986" y="3962"/>
                  </a:cubicBezTo>
                  <a:cubicBezTo>
                    <a:pt x="13693" y="9025"/>
                    <a:pt x="15071" y="15472"/>
                    <a:pt x="8162" y="17319"/>
                  </a:cubicBezTo>
                  <a:cubicBezTo>
                    <a:pt x="7559" y="17438"/>
                    <a:pt x="6982" y="17495"/>
                    <a:pt x="6430" y="17495"/>
                  </a:cubicBezTo>
                  <a:cubicBezTo>
                    <a:pt x="3552" y="17495"/>
                    <a:pt x="1366" y="15953"/>
                    <a:pt x="1" y="13727"/>
                  </a:cubicBezTo>
                  <a:lnTo>
                    <a:pt x="1" y="13727"/>
                  </a:lnTo>
                  <a:cubicBezTo>
                    <a:pt x="282" y="15738"/>
                    <a:pt x="525" y="18093"/>
                    <a:pt x="3561" y="20081"/>
                  </a:cubicBezTo>
                  <a:cubicBezTo>
                    <a:pt x="5182" y="21140"/>
                    <a:pt x="7253" y="21783"/>
                    <a:pt x="9473" y="21783"/>
                  </a:cubicBezTo>
                  <a:cubicBezTo>
                    <a:pt x="11400" y="21783"/>
                    <a:pt x="13439" y="21299"/>
                    <a:pt x="15391" y="20182"/>
                  </a:cubicBezTo>
                  <a:cubicBezTo>
                    <a:pt x="19601" y="17788"/>
                    <a:pt x="19601" y="11482"/>
                    <a:pt x="19265" y="8000"/>
                  </a:cubicBezTo>
                  <a:cubicBezTo>
                    <a:pt x="19116" y="6388"/>
                    <a:pt x="19421" y="4643"/>
                    <a:pt x="20407" y="3360"/>
                  </a:cubicBezTo>
                  <a:cubicBezTo>
                    <a:pt x="20916" y="2702"/>
                    <a:pt x="21612" y="2349"/>
                    <a:pt x="22351" y="2349"/>
                  </a:cubicBezTo>
                  <a:cubicBezTo>
                    <a:pt x="23054" y="2349"/>
                    <a:pt x="23796" y="2669"/>
                    <a:pt x="24452" y="3352"/>
                  </a:cubicBezTo>
                  <a:cubicBezTo>
                    <a:pt x="25790" y="4753"/>
                    <a:pt x="25195" y="9838"/>
                    <a:pt x="24851" y="11145"/>
                  </a:cubicBezTo>
                  <a:lnTo>
                    <a:pt x="26447" y="11693"/>
                  </a:lnTo>
                  <a:cubicBezTo>
                    <a:pt x="27621" y="8008"/>
                    <a:pt x="27598" y="4056"/>
                    <a:pt x="24742" y="1192"/>
                  </a:cubicBezTo>
                  <a:cubicBezTo>
                    <a:pt x="23902" y="348"/>
                    <a:pt x="22920" y="0"/>
                    <a:pt x="21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0"/>
            <p:cNvSpPr/>
            <p:nvPr/>
          </p:nvSpPr>
          <p:spPr>
            <a:xfrm>
              <a:off x="2465150" y="4064100"/>
              <a:ext cx="96850" cy="200925"/>
            </a:xfrm>
            <a:custGeom>
              <a:avLst/>
              <a:gdLst/>
              <a:ahLst/>
              <a:cxnLst/>
              <a:rect l="l" t="t" r="r" b="b"/>
              <a:pathLst>
                <a:path w="3874" h="8037" extrusionOk="0">
                  <a:moveTo>
                    <a:pt x="869" y="1"/>
                  </a:moveTo>
                  <a:cubicBezTo>
                    <a:pt x="869" y="1"/>
                    <a:pt x="384" y="275"/>
                    <a:pt x="1" y="470"/>
                  </a:cubicBezTo>
                  <a:cubicBezTo>
                    <a:pt x="1644" y="2739"/>
                    <a:pt x="3318" y="4883"/>
                    <a:pt x="3318" y="8037"/>
                  </a:cubicBezTo>
                  <a:cubicBezTo>
                    <a:pt x="3576" y="7395"/>
                    <a:pt x="3756" y="6730"/>
                    <a:pt x="3874" y="6049"/>
                  </a:cubicBezTo>
                  <a:cubicBezTo>
                    <a:pt x="3428" y="3436"/>
                    <a:pt x="869" y="1"/>
                    <a:pt x="8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0"/>
            <p:cNvSpPr/>
            <p:nvPr/>
          </p:nvSpPr>
          <p:spPr>
            <a:xfrm>
              <a:off x="2569025" y="4090125"/>
              <a:ext cx="151225" cy="280725"/>
            </a:xfrm>
            <a:custGeom>
              <a:avLst/>
              <a:gdLst/>
              <a:ahLst/>
              <a:cxnLst/>
              <a:rect l="l" t="t" r="r" b="b"/>
              <a:pathLst>
                <a:path w="6049" h="11229" extrusionOk="0">
                  <a:moveTo>
                    <a:pt x="2997" y="0"/>
                  </a:moveTo>
                  <a:cubicBezTo>
                    <a:pt x="2997" y="0"/>
                    <a:pt x="1245" y="1644"/>
                    <a:pt x="728" y="3404"/>
                  </a:cubicBezTo>
                  <a:cubicBezTo>
                    <a:pt x="204" y="5165"/>
                    <a:pt x="1" y="8506"/>
                    <a:pt x="1831" y="11229"/>
                  </a:cubicBezTo>
                  <a:cubicBezTo>
                    <a:pt x="1910" y="10939"/>
                    <a:pt x="2011" y="10665"/>
                    <a:pt x="2144" y="10399"/>
                  </a:cubicBezTo>
                  <a:cubicBezTo>
                    <a:pt x="3435" y="7794"/>
                    <a:pt x="6049" y="6769"/>
                    <a:pt x="6049" y="6769"/>
                  </a:cubicBezTo>
                  <a:lnTo>
                    <a:pt x="5611" y="5407"/>
                  </a:lnTo>
                  <a:cubicBezTo>
                    <a:pt x="5611" y="5407"/>
                    <a:pt x="3232" y="6409"/>
                    <a:pt x="1784" y="8490"/>
                  </a:cubicBezTo>
                  <a:cubicBezTo>
                    <a:pt x="759" y="7598"/>
                    <a:pt x="1159" y="5407"/>
                    <a:pt x="1542" y="4108"/>
                  </a:cubicBezTo>
                  <a:cubicBezTo>
                    <a:pt x="1988" y="2551"/>
                    <a:pt x="3733" y="392"/>
                    <a:pt x="3733" y="392"/>
                  </a:cubicBezTo>
                  <a:lnTo>
                    <a:pt x="29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86" name="Google Shape;1986;p30"/>
          <p:cNvPicPr preferRelativeResize="0"/>
          <p:nvPr/>
        </p:nvPicPr>
        <p:blipFill>
          <a:blip r:embed="rId3">
            <a:alphaModFix/>
          </a:blip>
          <a:stretch>
            <a:fillRect/>
          </a:stretch>
        </p:blipFill>
        <p:spPr>
          <a:xfrm>
            <a:off x="621925" y="3799600"/>
            <a:ext cx="817750" cy="817750"/>
          </a:xfrm>
          <a:prstGeom prst="rect">
            <a:avLst/>
          </a:prstGeom>
          <a:noFill/>
          <a:ln>
            <a:noFill/>
          </a:ln>
        </p:spPr>
      </p:pic>
      <p:pic>
        <p:nvPicPr>
          <p:cNvPr id="1987" name="Google Shape;1987;p30"/>
          <p:cNvPicPr preferRelativeResize="0"/>
          <p:nvPr/>
        </p:nvPicPr>
        <p:blipFill>
          <a:blip r:embed="rId4">
            <a:alphaModFix/>
          </a:blip>
          <a:stretch>
            <a:fillRect/>
          </a:stretch>
        </p:blipFill>
        <p:spPr>
          <a:xfrm>
            <a:off x="516375" y="241950"/>
            <a:ext cx="923300" cy="9233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9"/>
                                        </p:tgtEl>
                                        <p:attrNameLst>
                                          <p:attrName>style.visibility</p:attrName>
                                        </p:attrNameLst>
                                      </p:cBhvr>
                                      <p:to>
                                        <p:strVal val="visible"/>
                                      </p:to>
                                    </p:set>
                                    <p:animEffect transition="in" filter="fade">
                                      <p:cBhvr>
                                        <p:cTn id="7" dur="1000"/>
                                        <p:tgtEl>
                                          <p:spTgt spid="1969"/>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968"/>
                                        </p:tgtEl>
                                        <p:attrNameLst>
                                          <p:attrName>style.visibility</p:attrName>
                                        </p:attrNameLst>
                                      </p:cBhvr>
                                      <p:to>
                                        <p:strVal val="visible"/>
                                      </p:to>
                                    </p:set>
                                    <p:anim calcmode="lin" valueType="num">
                                      <p:cBhvr additive="base">
                                        <p:cTn id="11" dur="300"/>
                                        <p:tgtEl>
                                          <p:spTgt spid="1968"/>
                                        </p:tgtEl>
                                        <p:attrNameLst>
                                          <p:attrName>ppt_w</p:attrName>
                                        </p:attrNameLst>
                                      </p:cBhvr>
                                      <p:tavLst>
                                        <p:tav tm="0">
                                          <p:val>
                                            <p:strVal val="0"/>
                                          </p:val>
                                        </p:tav>
                                        <p:tav tm="100000">
                                          <p:val>
                                            <p:strVal val="#ppt_w"/>
                                          </p:val>
                                        </p:tav>
                                      </p:tavLst>
                                    </p:anim>
                                    <p:anim calcmode="lin" valueType="num">
                                      <p:cBhvr additive="base">
                                        <p:cTn id="12" dur="300"/>
                                        <p:tgtEl>
                                          <p:spTgt spid="1968"/>
                                        </p:tgtEl>
                                        <p:attrNameLst>
                                          <p:attrName>ppt_h</p:attrName>
                                        </p:attrNameLst>
                                      </p:cBhvr>
                                      <p:tavLst>
                                        <p:tav tm="0">
                                          <p:val>
                                            <p:strVal val="0"/>
                                          </p:val>
                                        </p:tav>
                                        <p:tav tm="100000">
                                          <p:val>
                                            <p:strVal val="#ppt_h"/>
                                          </p:val>
                                        </p:tav>
                                      </p:tavLst>
                                    </p:anim>
                                  </p:childTnLst>
                                </p:cTn>
                              </p:par>
                            </p:childTnLst>
                          </p:cTn>
                        </p:par>
                        <p:par>
                          <p:cTn id="13" fill="hold">
                            <p:stCondLst>
                              <p:cond delay="1300"/>
                            </p:stCondLst>
                            <p:childTnLst>
                              <p:par>
                                <p:cTn id="14" presetID="10" presetClass="entr" presetSubtype="0" fill="hold" nodeType="afterEffect">
                                  <p:stCondLst>
                                    <p:cond delay="0"/>
                                  </p:stCondLst>
                                  <p:childTnLst>
                                    <p:set>
                                      <p:cBhvr>
                                        <p:cTn id="15" dur="1" fill="hold">
                                          <p:stCondLst>
                                            <p:cond delay="0"/>
                                          </p:stCondLst>
                                        </p:cTn>
                                        <p:tgtEl>
                                          <p:spTgt spid="1967"/>
                                        </p:tgtEl>
                                        <p:attrNameLst>
                                          <p:attrName>style.visibility</p:attrName>
                                        </p:attrNameLst>
                                      </p:cBhvr>
                                      <p:to>
                                        <p:strVal val="visible"/>
                                      </p:to>
                                    </p:set>
                                    <p:animEffect transition="in" filter="fade">
                                      <p:cBhvr>
                                        <p:cTn id="16" dur="600"/>
                                        <p:tgtEl>
                                          <p:spTgt spid="196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69"/>
                                        </p:tgtEl>
                                        <p:attrNameLst>
                                          <p:attrName>style.visibility</p:attrName>
                                        </p:attrNameLst>
                                      </p:cBhvr>
                                      <p:to>
                                        <p:strVal val="visible"/>
                                      </p:to>
                                    </p:set>
                                    <p:animEffect transition="in" filter="fade">
                                      <p:cBhvr>
                                        <p:cTn id="21" dur="1000"/>
                                        <p:tgtEl>
                                          <p:spTgt spid="1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9"/>
        <p:cNvGrpSpPr/>
        <p:nvPr/>
      </p:nvGrpSpPr>
      <p:grpSpPr>
        <a:xfrm>
          <a:off x="0" y="0"/>
          <a:ext cx="0" cy="0"/>
          <a:chOff x="0" y="0"/>
          <a:chExt cx="0" cy="0"/>
        </a:xfrm>
      </p:grpSpPr>
      <p:sp>
        <p:nvSpPr>
          <p:cNvPr id="2210" name="Google Shape;2210;p41"/>
          <p:cNvSpPr txBox="1"/>
          <p:nvPr/>
        </p:nvSpPr>
        <p:spPr>
          <a:xfrm>
            <a:off x="513675" y="406175"/>
            <a:ext cx="8307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solidFill>
                  <a:schemeClr val="lt1"/>
                </a:solidFill>
                <a:latin typeface="Londrina Solid"/>
                <a:ea typeface="Londrina Solid"/>
                <a:cs typeface="Londrina Solid"/>
                <a:sym typeface="Londrina Solid"/>
              </a:rPr>
              <a:t>03</a:t>
            </a:r>
            <a:endParaRPr sz="4000">
              <a:solidFill>
                <a:schemeClr val="lt1"/>
              </a:solidFill>
              <a:latin typeface="Londrina Solid"/>
              <a:ea typeface="Londrina Solid"/>
              <a:cs typeface="Londrina Solid"/>
              <a:sym typeface="Londrina Solid"/>
            </a:endParaRPr>
          </a:p>
        </p:txBody>
      </p:sp>
      <p:cxnSp>
        <p:nvCxnSpPr>
          <p:cNvPr id="2211" name="Google Shape;2211;p41"/>
          <p:cNvCxnSpPr/>
          <p:nvPr/>
        </p:nvCxnSpPr>
        <p:spPr>
          <a:xfrm>
            <a:off x="1206963" y="800675"/>
            <a:ext cx="1256100" cy="11400"/>
          </a:xfrm>
          <a:prstGeom prst="straightConnector1">
            <a:avLst/>
          </a:prstGeom>
          <a:noFill/>
          <a:ln w="9525" cap="flat" cmpd="sng">
            <a:solidFill>
              <a:schemeClr val="lt1"/>
            </a:solidFill>
            <a:prstDash val="solid"/>
            <a:round/>
            <a:headEnd type="none" w="med" len="med"/>
            <a:tailEnd type="stealth" w="med" len="med"/>
          </a:ln>
        </p:spPr>
      </p:cxnSp>
      <p:sp>
        <p:nvSpPr>
          <p:cNvPr id="2212" name="Google Shape;2212;p41"/>
          <p:cNvSpPr txBox="1"/>
          <p:nvPr/>
        </p:nvSpPr>
        <p:spPr>
          <a:xfrm>
            <a:off x="2505338" y="307025"/>
            <a:ext cx="27411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a:solidFill>
                  <a:schemeClr val="lt1"/>
                </a:solidFill>
                <a:latin typeface="Londrina Solid"/>
                <a:ea typeface="Londrina Solid"/>
                <a:cs typeface="Londrina Solid"/>
                <a:sym typeface="Londrina Solid"/>
              </a:rPr>
              <a:t>STOMACUL</a:t>
            </a:r>
            <a:endParaRPr sz="5200">
              <a:solidFill>
                <a:schemeClr val="lt1"/>
              </a:solidFill>
              <a:latin typeface="Londrina Solid"/>
              <a:ea typeface="Londrina Solid"/>
              <a:cs typeface="Londrina Solid"/>
              <a:sym typeface="Londrina Solid"/>
            </a:endParaRPr>
          </a:p>
        </p:txBody>
      </p:sp>
      <p:sp>
        <p:nvSpPr>
          <p:cNvPr id="2213" name="Google Shape;2213;p41"/>
          <p:cNvSpPr txBox="1"/>
          <p:nvPr/>
        </p:nvSpPr>
        <p:spPr>
          <a:xfrm>
            <a:off x="548600" y="1391375"/>
            <a:ext cx="3494700" cy="2985402"/>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00" b="1" dirty="0">
                <a:latin typeface="Montserrat"/>
                <a:ea typeface="Montserrat"/>
                <a:cs typeface="Montserrat"/>
                <a:sym typeface="Montserrat"/>
              </a:rPr>
              <a:t>Stomacul </a:t>
            </a:r>
            <a:r>
              <a:rPr lang="en" sz="1300" dirty="0">
                <a:latin typeface="Montserrat Medium"/>
                <a:ea typeface="Montserrat Medium"/>
                <a:cs typeface="Montserrat Medium"/>
                <a:sym typeface="Montserrat Medium"/>
              </a:rPr>
              <a:t>este un organ gol, sau "recipient", care reține alimentele în timp ce acestea sunt amestecate cu </a:t>
            </a:r>
            <a:r>
              <a:rPr lang="ro-RO" sz="1300" dirty="0" smtClean="0">
                <a:latin typeface="Montserrat Medium"/>
                <a:ea typeface="Montserrat Medium"/>
                <a:cs typeface="Montserrat Medium"/>
                <a:sym typeface="Montserrat Medium"/>
              </a:rPr>
              <a:t>sucul </a:t>
            </a:r>
            <a:r>
              <a:rPr lang="en" sz="1300" dirty="0" smtClean="0">
                <a:latin typeface="Montserrat Medium"/>
                <a:ea typeface="Montserrat Medium"/>
                <a:cs typeface="Montserrat Medium"/>
                <a:sym typeface="Montserrat Medium"/>
              </a:rPr>
              <a:t>gastric. </a:t>
            </a:r>
            <a:endParaRPr sz="1300" dirty="0">
              <a:latin typeface="Montserrat Medium"/>
              <a:ea typeface="Montserrat Medium"/>
              <a:cs typeface="Montserrat Medium"/>
              <a:sym typeface="Montserrat Medium"/>
            </a:endParaRPr>
          </a:p>
          <a:p>
            <a:pPr marL="0" lvl="0" indent="0" algn="just" rtl="0">
              <a:spcBef>
                <a:spcPts val="0"/>
              </a:spcBef>
              <a:spcAft>
                <a:spcPts val="0"/>
              </a:spcAft>
              <a:buNone/>
            </a:pPr>
            <a:r>
              <a:rPr lang="ro-RO" sz="1300" b="1" dirty="0" smtClean="0">
                <a:latin typeface="Montserrat"/>
                <a:ea typeface="Montserrat Medium"/>
                <a:cs typeface="Montserrat Medium"/>
                <a:sym typeface="Montserrat"/>
              </a:rPr>
              <a:t>Sucul gastric</a:t>
            </a:r>
            <a:r>
              <a:rPr lang="en" sz="1300" dirty="0" smtClean="0">
                <a:latin typeface="Montserrat Medium"/>
                <a:ea typeface="Montserrat Medium"/>
                <a:cs typeface="Montserrat Medium"/>
                <a:sym typeface="Montserrat Medium"/>
              </a:rPr>
              <a:t> </a:t>
            </a:r>
            <a:r>
              <a:rPr lang="en" sz="1300" dirty="0">
                <a:latin typeface="Montserrat Medium"/>
                <a:ea typeface="Montserrat Medium"/>
                <a:cs typeface="Montserrat Medium"/>
                <a:sym typeface="Montserrat Medium"/>
              </a:rPr>
              <a:t>continuă procesul de descompunere a alimentelor într-o formă utilizabilă. Celulele din mucoasa stomacului secretă un acid puternic și enzime puternice care sunt responsabile de procesul de descompunere. </a:t>
            </a:r>
            <a:endParaRPr sz="1300" dirty="0">
              <a:latin typeface="Montserrat Medium"/>
              <a:ea typeface="Montserrat Medium"/>
              <a:cs typeface="Montserrat Medium"/>
              <a:sym typeface="Montserrat Medium"/>
            </a:endParaRPr>
          </a:p>
          <a:p>
            <a:pPr marL="0" lvl="0" indent="0" algn="just" rtl="0">
              <a:spcBef>
                <a:spcPts val="0"/>
              </a:spcBef>
              <a:spcAft>
                <a:spcPts val="0"/>
              </a:spcAft>
              <a:buNone/>
            </a:pPr>
            <a:r>
              <a:rPr lang="en" sz="1300" b="1" dirty="0">
                <a:latin typeface="Montserrat"/>
                <a:ea typeface="Montserrat"/>
                <a:cs typeface="Montserrat"/>
                <a:sym typeface="Montserrat"/>
              </a:rPr>
              <a:t>Atunci </a:t>
            </a:r>
            <a:r>
              <a:rPr lang="en" sz="1300" dirty="0">
                <a:latin typeface="Montserrat Medium"/>
                <a:ea typeface="Montserrat Medium"/>
                <a:cs typeface="Montserrat Medium"/>
                <a:sym typeface="Montserrat Medium"/>
              </a:rPr>
              <a:t>când conținutul stomacului este suficient de procesat, este eliberat în intestinul subțire.</a:t>
            </a:r>
            <a:endParaRPr sz="1300" dirty="0">
              <a:latin typeface="Montserrat Medium"/>
              <a:ea typeface="Montserrat Medium"/>
              <a:cs typeface="Montserrat Medium"/>
              <a:sym typeface="Montserrat Medium"/>
            </a:endParaRPr>
          </a:p>
        </p:txBody>
      </p:sp>
      <p:grpSp>
        <p:nvGrpSpPr>
          <p:cNvPr id="2214" name="Google Shape;2214;p41"/>
          <p:cNvGrpSpPr/>
          <p:nvPr/>
        </p:nvGrpSpPr>
        <p:grpSpPr>
          <a:xfrm>
            <a:off x="4122800" y="196450"/>
            <a:ext cx="5421600" cy="4713188"/>
            <a:chOff x="4122800" y="196450"/>
            <a:chExt cx="5421600" cy="4713188"/>
          </a:xfrm>
        </p:grpSpPr>
        <p:pic>
          <p:nvPicPr>
            <p:cNvPr id="2215" name="Google Shape;2215;p41"/>
            <p:cNvPicPr preferRelativeResize="0"/>
            <p:nvPr/>
          </p:nvPicPr>
          <p:blipFill rotWithShape="1">
            <a:blip r:embed="rId3">
              <a:alphaModFix/>
            </a:blip>
            <a:srcRect l="14662" t="7466" r="18782" b="12251"/>
            <a:stretch/>
          </p:blipFill>
          <p:spPr>
            <a:xfrm>
              <a:off x="4845275" y="1230188"/>
              <a:ext cx="3078223" cy="2986200"/>
            </a:xfrm>
            <a:prstGeom prst="rect">
              <a:avLst/>
            </a:prstGeom>
            <a:noFill/>
            <a:ln>
              <a:noFill/>
            </a:ln>
          </p:spPr>
        </p:pic>
        <p:cxnSp>
          <p:nvCxnSpPr>
            <p:cNvPr id="2216" name="Google Shape;2216;p41"/>
            <p:cNvCxnSpPr>
              <a:stCxn id="2217" idx="2"/>
            </p:cNvCxnSpPr>
            <p:nvPr/>
          </p:nvCxnSpPr>
          <p:spPr>
            <a:xfrm rot="5400000">
              <a:off x="7197750" y="1398263"/>
              <a:ext cx="623700" cy="408000"/>
            </a:xfrm>
            <a:prstGeom prst="curvedConnector3">
              <a:avLst>
                <a:gd name="adj1" fmla="val 50000"/>
              </a:avLst>
            </a:prstGeom>
            <a:noFill/>
            <a:ln w="19050" cap="flat" cmpd="sng">
              <a:solidFill>
                <a:schemeClr val="accent4"/>
              </a:solidFill>
              <a:prstDash val="solid"/>
              <a:round/>
              <a:headEnd type="none" w="med" len="med"/>
              <a:tailEnd type="oval" w="med" len="med"/>
            </a:ln>
          </p:spPr>
        </p:cxnSp>
        <p:sp>
          <p:nvSpPr>
            <p:cNvPr id="2217" name="Google Shape;2217;p41"/>
            <p:cNvSpPr txBox="1"/>
            <p:nvPr/>
          </p:nvSpPr>
          <p:spPr>
            <a:xfrm>
              <a:off x="6903150" y="859313"/>
              <a:ext cx="1620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Londrina Solid"/>
                  <a:ea typeface="Londrina Solid"/>
                  <a:cs typeface="Londrina Solid"/>
                  <a:sym typeface="Londrina Solid"/>
                </a:rPr>
                <a:t>Fundul stomacului</a:t>
              </a:r>
              <a:endParaRPr sz="1600">
                <a:solidFill>
                  <a:schemeClr val="lt1"/>
                </a:solidFill>
                <a:latin typeface="Londrina Solid"/>
                <a:ea typeface="Londrina Solid"/>
                <a:cs typeface="Londrina Solid"/>
                <a:sym typeface="Londrina Solid"/>
              </a:endParaRPr>
            </a:p>
          </p:txBody>
        </p:sp>
        <p:cxnSp>
          <p:nvCxnSpPr>
            <p:cNvPr id="2218" name="Google Shape;2218;p41"/>
            <p:cNvCxnSpPr>
              <a:stCxn id="2219" idx="1"/>
            </p:cNvCxnSpPr>
            <p:nvPr/>
          </p:nvCxnSpPr>
          <p:spPr>
            <a:xfrm rot="10800000">
              <a:off x="6442775" y="3789000"/>
              <a:ext cx="935700" cy="474000"/>
            </a:xfrm>
            <a:prstGeom prst="curvedConnector3">
              <a:avLst>
                <a:gd name="adj1" fmla="val 50000"/>
              </a:avLst>
            </a:prstGeom>
            <a:noFill/>
            <a:ln w="19050" cap="flat" cmpd="sng">
              <a:solidFill>
                <a:schemeClr val="accent4"/>
              </a:solidFill>
              <a:prstDash val="solid"/>
              <a:round/>
              <a:headEnd type="none" w="med" len="med"/>
              <a:tailEnd type="oval" w="med" len="med"/>
            </a:ln>
          </p:spPr>
        </p:cxnSp>
        <p:sp>
          <p:nvSpPr>
            <p:cNvPr id="2219" name="Google Shape;2219;p41"/>
            <p:cNvSpPr txBox="1"/>
            <p:nvPr/>
          </p:nvSpPr>
          <p:spPr>
            <a:xfrm>
              <a:off x="7378475" y="4047450"/>
              <a:ext cx="1620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Londrina Solid"/>
                  <a:ea typeface="Londrina Solid"/>
                  <a:cs typeface="Londrina Solid"/>
                  <a:sym typeface="Londrina Solid"/>
                </a:rPr>
                <a:t>Pliuri stomacale</a:t>
              </a:r>
              <a:endParaRPr sz="1600">
                <a:solidFill>
                  <a:schemeClr val="lt1"/>
                </a:solidFill>
                <a:latin typeface="Londrina Solid"/>
                <a:ea typeface="Londrina Solid"/>
                <a:cs typeface="Londrina Solid"/>
                <a:sym typeface="Londrina Solid"/>
              </a:endParaRPr>
            </a:p>
          </p:txBody>
        </p:sp>
        <p:cxnSp>
          <p:nvCxnSpPr>
            <p:cNvPr id="2220" name="Google Shape;2220;p41"/>
            <p:cNvCxnSpPr>
              <a:stCxn id="2221" idx="0"/>
            </p:cNvCxnSpPr>
            <p:nvPr/>
          </p:nvCxnSpPr>
          <p:spPr>
            <a:xfrm rot="-5400000">
              <a:off x="4443425" y="3764063"/>
              <a:ext cx="844500" cy="477000"/>
            </a:xfrm>
            <a:prstGeom prst="curvedConnector3">
              <a:avLst>
                <a:gd name="adj1" fmla="val 50000"/>
              </a:avLst>
            </a:prstGeom>
            <a:noFill/>
            <a:ln w="19050" cap="flat" cmpd="sng">
              <a:solidFill>
                <a:schemeClr val="accent4"/>
              </a:solidFill>
              <a:prstDash val="solid"/>
              <a:round/>
              <a:headEnd type="none" w="med" len="med"/>
              <a:tailEnd type="oval" w="med" len="med"/>
            </a:ln>
          </p:spPr>
        </p:cxnSp>
        <p:sp>
          <p:nvSpPr>
            <p:cNvPr id="2221" name="Google Shape;2221;p41"/>
            <p:cNvSpPr txBox="1"/>
            <p:nvPr/>
          </p:nvSpPr>
          <p:spPr>
            <a:xfrm>
              <a:off x="4249925" y="4424813"/>
              <a:ext cx="754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Londrina Solid"/>
                  <a:ea typeface="Londrina Solid"/>
                  <a:cs typeface="Londrina Solid"/>
                  <a:sym typeface="Londrina Solid"/>
                </a:rPr>
                <a:t>Duoden</a:t>
              </a:r>
              <a:endParaRPr sz="1600">
                <a:solidFill>
                  <a:schemeClr val="lt1"/>
                </a:solidFill>
                <a:latin typeface="Londrina Solid"/>
                <a:ea typeface="Londrina Solid"/>
                <a:cs typeface="Londrina Solid"/>
                <a:sym typeface="Londrina Solid"/>
              </a:endParaRPr>
            </a:p>
          </p:txBody>
        </p:sp>
        <p:cxnSp>
          <p:nvCxnSpPr>
            <p:cNvPr id="2222" name="Google Shape;2222;p41"/>
            <p:cNvCxnSpPr>
              <a:stCxn id="2223" idx="2"/>
            </p:cNvCxnSpPr>
            <p:nvPr/>
          </p:nvCxnSpPr>
          <p:spPr>
            <a:xfrm rot="-5400000" flipH="1">
              <a:off x="4752950" y="2437463"/>
              <a:ext cx="1026600" cy="842100"/>
            </a:xfrm>
            <a:prstGeom prst="curvedConnector3">
              <a:avLst>
                <a:gd name="adj1" fmla="val 50000"/>
              </a:avLst>
            </a:prstGeom>
            <a:noFill/>
            <a:ln w="19050" cap="flat" cmpd="sng">
              <a:solidFill>
                <a:schemeClr val="accent4"/>
              </a:solidFill>
              <a:prstDash val="solid"/>
              <a:round/>
              <a:headEnd type="none" w="med" len="med"/>
              <a:tailEnd type="oval" w="med" len="med"/>
            </a:ln>
          </p:spPr>
        </p:cxnSp>
        <p:sp>
          <p:nvSpPr>
            <p:cNvPr id="2223" name="Google Shape;2223;p41"/>
            <p:cNvSpPr txBox="1"/>
            <p:nvPr/>
          </p:nvSpPr>
          <p:spPr>
            <a:xfrm>
              <a:off x="4122800" y="1914113"/>
              <a:ext cx="1444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Londrina Solid"/>
                  <a:ea typeface="Londrina Solid"/>
                  <a:cs typeface="Londrina Solid"/>
                  <a:sym typeface="Londrina Solid"/>
                </a:rPr>
                <a:t>Sfincter piloric</a:t>
              </a:r>
              <a:endParaRPr sz="1600">
                <a:solidFill>
                  <a:schemeClr val="lt1"/>
                </a:solidFill>
                <a:latin typeface="Londrina Solid"/>
                <a:ea typeface="Londrina Solid"/>
                <a:cs typeface="Londrina Solid"/>
                <a:sym typeface="Londrina Solid"/>
              </a:endParaRPr>
            </a:p>
          </p:txBody>
        </p:sp>
        <p:cxnSp>
          <p:nvCxnSpPr>
            <p:cNvPr id="2224" name="Google Shape;2224;p41"/>
            <p:cNvCxnSpPr>
              <a:stCxn id="2225" idx="1"/>
            </p:cNvCxnSpPr>
            <p:nvPr/>
          </p:nvCxnSpPr>
          <p:spPr>
            <a:xfrm rot="10800000" flipH="1">
              <a:off x="5621950" y="3480588"/>
              <a:ext cx="204300" cy="1213500"/>
            </a:xfrm>
            <a:prstGeom prst="curvedConnector4">
              <a:avLst>
                <a:gd name="adj1" fmla="val -116557"/>
                <a:gd name="adj2" fmla="val 58881"/>
              </a:avLst>
            </a:prstGeom>
            <a:noFill/>
            <a:ln w="19050" cap="flat" cmpd="sng">
              <a:solidFill>
                <a:schemeClr val="accent4"/>
              </a:solidFill>
              <a:prstDash val="solid"/>
              <a:round/>
              <a:headEnd type="none" w="med" len="med"/>
              <a:tailEnd type="oval" w="med" len="med"/>
            </a:ln>
          </p:spPr>
        </p:cxnSp>
        <p:sp>
          <p:nvSpPr>
            <p:cNvPr id="2225" name="Google Shape;2225;p41"/>
            <p:cNvSpPr txBox="1"/>
            <p:nvPr/>
          </p:nvSpPr>
          <p:spPr>
            <a:xfrm>
              <a:off x="5621950" y="4478538"/>
              <a:ext cx="1311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Londrina Solid"/>
                  <a:ea typeface="Londrina Solid"/>
                  <a:cs typeface="Londrina Solid"/>
                  <a:sym typeface="Londrina Solid"/>
                </a:rPr>
                <a:t>Antru piloric</a:t>
              </a:r>
              <a:endParaRPr sz="1600">
                <a:solidFill>
                  <a:schemeClr val="lt1"/>
                </a:solidFill>
                <a:latin typeface="Londrina Solid"/>
                <a:ea typeface="Londrina Solid"/>
                <a:cs typeface="Londrina Solid"/>
                <a:sym typeface="Londrina Solid"/>
              </a:endParaRPr>
            </a:p>
          </p:txBody>
        </p:sp>
        <p:cxnSp>
          <p:nvCxnSpPr>
            <p:cNvPr id="2226" name="Google Shape;2226;p41"/>
            <p:cNvCxnSpPr>
              <a:stCxn id="2227" idx="1"/>
            </p:cNvCxnSpPr>
            <p:nvPr/>
          </p:nvCxnSpPr>
          <p:spPr>
            <a:xfrm rot="10800000">
              <a:off x="7410200" y="3458525"/>
              <a:ext cx="513300" cy="321900"/>
            </a:xfrm>
            <a:prstGeom prst="curvedConnector3">
              <a:avLst>
                <a:gd name="adj1" fmla="val 50000"/>
              </a:avLst>
            </a:prstGeom>
            <a:noFill/>
            <a:ln w="19050" cap="flat" cmpd="sng">
              <a:solidFill>
                <a:schemeClr val="accent4"/>
              </a:solidFill>
              <a:prstDash val="solid"/>
              <a:round/>
              <a:headEnd type="none" w="med" len="med"/>
              <a:tailEnd type="oval" w="med" len="med"/>
            </a:ln>
          </p:spPr>
        </p:cxnSp>
        <p:sp>
          <p:nvSpPr>
            <p:cNvPr id="2227" name="Google Shape;2227;p41"/>
            <p:cNvSpPr txBox="1"/>
            <p:nvPr/>
          </p:nvSpPr>
          <p:spPr>
            <a:xfrm>
              <a:off x="7923500" y="3580325"/>
              <a:ext cx="162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Londrina Solid"/>
                  <a:ea typeface="Londrina Solid"/>
                  <a:cs typeface="Londrina Solid"/>
                  <a:sym typeface="Londrina Solid"/>
                </a:rPr>
                <a:t>Muschi oblici</a:t>
              </a:r>
              <a:endParaRPr>
                <a:solidFill>
                  <a:schemeClr val="lt1"/>
                </a:solidFill>
                <a:latin typeface="Londrina Solid"/>
                <a:ea typeface="Londrina Solid"/>
                <a:cs typeface="Londrina Solid"/>
                <a:sym typeface="Londrina Solid"/>
              </a:endParaRPr>
            </a:p>
          </p:txBody>
        </p:sp>
        <p:cxnSp>
          <p:nvCxnSpPr>
            <p:cNvPr id="2228" name="Google Shape;2228;p41"/>
            <p:cNvCxnSpPr>
              <a:stCxn id="2229" idx="1"/>
            </p:cNvCxnSpPr>
            <p:nvPr/>
          </p:nvCxnSpPr>
          <p:spPr>
            <a:xfrm rot="10800000">
              <a:off x="7455200" y="3143050"/>
              <a:ext cx="468300" cy="316200"/>
            </a:xfrm>
            <a:prstGeom prst="curvedConnector3">
              <a:avLst>
                <a:gd name="adj1" fmla="val 50000"/>
              </a:avLst>
            </a:prstGeom>
            <a:noFill/>
            <a:ln w="19050" cap="flat" cmpd="sng">
              <a:solidFill>
                <a:schemeClr val="accent4"/>
              </a:solidFill>
              <a:prstDash val="solid"/>
              <a:round/>
              <a:headEnd type="none" w="med" len="med"/>
              <a:tailEnd type="oval" w="med" len="med"/>
            </a:ln>
          </p:spPr>
        </p:cxnSp>
        <p:sp>
          <p:nvSpPr>
            <p:cNvPr id="2229" name="Google Shape;2229;p41"/>
            <p:cNvSpPr txBox="1"/>
            <p:nvPr/>
          </p:nvSpPr>
          <p:spPr>
            <a:xfrm>
              <a:off x="7923500" y="3259150"/>
              <a:ext cx="134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Londrina Solid"/>
                  <a:ea typeface="Londrina Solid"/>
                  <a:cs typeface="Londrina Solid"/>
                  <a:sym typeface="Londrina Solid"/>
                </a:rPr>
                <a:t>Muschi circulari</a:t>
              </a:r>
              <a:endParaRPr>
                <a:solidFill>
                  <a:schemeClr val="lt1"/>
                </a:solidFill>
                <a:latin typeface="Londrina Solid"/>
                <a:ea typeface="Londrina Solid"/>
                <a:cs typeface="Londrina Solid"/>
                <a:sym typeface="Londrina Solid"/>
              </a:endParaRPr>
            </a:p>
          </p:txBody>
        </p:sp>
        <p:cxnSp>
          <p:nvCxnSpPr>
            <p:cNvPr id="2230" name="Google Shape;2230;p41"/>
            <p:cNvCxnSpPr>
              <a:stCxn id="2231" idx="1"/>
            </p:cNvCxnSpPr>
            <p:nvPr/>
          </p:nvCxnSpPr>
          <p:spPr>
            <a:xfrm rot="10800000">
              <a:off x="7636100" y="2843475"/>
              <a:ext cx="287400" cy="162000"/>
            </a:xfrm>
            <a:prstGeom prst="curvedConnector3">
              <a:avLst>
                <a:gd name="adj1" fmla="val 50000"/>
              </a:avLst>
            </a:prstGeom>
            <a:noFill/>
            <a:ln w="19050" cap="flat" cmpd="sng">
              <a:solidFill>
                <a:schemeClr val="accent4"/>
              </a:solidFill>
              <a:prstDash val="solid"/>
              <a:round/>
              <a:headEnd type="none" w="med" len="med"/>
              <a:tailEnd type="oval" w="med" len="med"/>
            </a:ln>
          </p:spPr>
        </p:cxnSp>
        <p:sp>
          <p:nvSpPr>
            <p:cNvPr id="2231" name="Google Shape;2231;p41"/>
            <p:cNvSpPr txBox="1"/>
            <p:nvPr/>
          </p:nvSpPr>
          <p:spPr>
            <a:xfrm>
              <a:off x="7923500" y="2697675"/>
              <a:ext cx="1038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Londrina Solid"/>
                  <a:ea typeface="Londrina Solid"/>
                  <a:cs typeface="Londrina Solid"/>
                  <a:sym typeface="Londrina Solid"/>
                </a:rPr>
                <a:t>Muschi longitudinali</a:t>
              </a:r>
              <a:endParaRPr>
                <a:solidFill>
                  <a:schemeClr val="lt1"/>
                </a:solidFill>
                <a:latin typeface="Londrina Solid"/>
                <a:ea typeface="Londrina Solid"/>
                <a:cs typeface="Londrina Solid"/>
                <a:sym typeface="Londrina Solid"/>
              </a:endParaRPr>
            </a:p>
          </p:txBody>
        </p:sp>
        <p:cxnSp>
          <p:nvCxnSpPr>
            <p:cNvPr id="2232" name="Google Shape;2232;p41"/>
            <p:cNvCxnSpPr>
              <a:stCxn id="2233" idx="2"/>
            </p:cNvCxnSpPr>
            <p:nvPr/>
          </p:nvCxnSpPr>
          <p:spPr>
            <a:xfrm rot="5400000">
              <a:off x="6049650" y="769750"/>
              <a:ext cx="877200" cy="592800"/>
            </a:xfrm>
            <a:prstGeom prst="curvedConnector3">
              <a:avLst>
                <a:gd name="adj1" fmla="val 50000"/>
              </a:avLst>
            </a:prstGeom>
            <a:noFill/>
            <a:ln w="19050" cap="flat" cmpd="sng">
              <a:solidFill>
                <a:schemeClr val="accent4"/>
              </a:solidFill>
              <a:prstDash val="solid"/>
              <a:round/>
              <a:headEnd type="none" w="med" len="med"/>
              <a:tailEnd type="oval" w="med" len="med"/>
            </a:ln>
          </p:spPr>
        </p:cxnSp>
        <p:sp>
          <p:nvSpPr>
            <p:cNvPr id="2233" name="Google Shape;2233;p41"/>
            <p:cNvSpPr txBox="1"/>
            <p:nvPr/>
          </p:nvSpPr>
          <p:spPr>
            <a:xfrm>
              <a:off x="6407400" y="196450"/>
              <a:ext cx="754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Londrina Solid"/>
                  <a:ea typeface="Londrina Solid"/>
                  <a:cs typeface="Londrina Solid"/>
                  <a:sym typeface="Londrina Solid"/>
                </a:rPr>
                <a:t>Esofag</a:t>
              </a:r>
              <a:endParaRPr sz="1600">
                <a:solidFill>
                  <a:schemeClr val="lt1"/>
                </a:solidFill>
                <a:latin typeface="Londrina Solid"/>
                <a:ea typeface="Londrina Solid"/>
                <a:cs typeface="Londrina Solid"/>
                <a:sym typeface="Londrina Solid"/>
              </a:endParaRPr>
            </a:p>
          </p:txBody>
        </p:sp>
      </p:gr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0"/>
                                        </p:tgtEl>
                                        <p:attrNameLst>
                                          <p:attrName>style.visibility</p:attrName>
                                        </p:attrNameLst>
                                      </p:cBhvr>
                                      <p:to>
                                        <p:strVal val="visible"/>
                                      </p:to>
                                    </p:set>
                                    <p:animEffect transition="in" filter="fade">
                                      <p:cBhvr>
                                        <p:cTn id="7" dur="800"/>
                                        <p:tgtEl>
                                          <p:spTgt spid="2210"/>
                                        </p:tgtEl>
                                      </p:cBhvr>
                                    </p:animEffect>
                                  </p:childTnLst>
                                </p:cTn>
                              </p:par>
                              <p:par>
                                <p:cTn id="8" presetID="10" presetClass="entr" presetSubtype="0" fill="hold" nodeType="withEffect">
                                  <p:stCondLst>
                                    <p:cond delay="0"/>
                                  </p:stCondLst>
                                  <p:childTnLst>
                                    <p:set>
                                      <p:cBhvr>
                                        <p:cTn id="9" dur="1" fill="hold">
                                          <p:stCondLst>
                                            <p:cond delay="0"/>
                                          </p:stCondLst>
                                        </p:cTn>
                                        <p:tgtEl>
                                          <p:spTgt spid="2211"/>
                                        </p:tgtEl>
                                        <p:attrNameLst>
                                          <p:attrName>style.visibility</p:attrName>
                                        </p:attrNameLst>
                                      </p:cBhvr>
                                      <p:to>
                                        <p:strVal val="visible"/>
                                      </p:to>
                                    </p:set>
                                    <p:animEffect transition="in" filter="fade">
                                      <p:cBhvr>
                                        <p:cTn id="10" dur="800"/>
                                        <p:tgtEl>
                                          <p:spTgt spid="2211"/>
                                        </p:tgtEl>
                                      </p:cBhvr>
                                    </p:animEffect>
                                  </p:childTnLst>
                                </p:cTn>
                              </p:par>
                              <p:par>
                                <p:cTn id="11" presetID="10" presetClass="entr" presetSubtype="0" fill="hold" nodeType="withEffect">
                                  <p:stCondLst>
                                    <p:cond delay="0"/>
                                  </p:stCondLst>
                                  <p:childTnLst>
                                    <p:set>
                                      <p:cBhvr>
                                        <p:cTn id="12" dur="1" fill="hold">
                                          <p:stCondLst>
                                            <p:cond delay="0"/>
                                          </p:stCondLst>
                                        </p:cTn>
                                        <p:tgtEl>
                                          <p:spTgt spid="2212"/>
                                        </p:tgtEl>
                                        <p:attrNameLst>
                                          <p:attrName>style.visibility</p:attrName>
                                        </p:attrNameLst>
                                      </p:cBhvr>
                                      <p:to>
                                        <p:strVal val="visible"/>
                                      </p:to>
                                    </p:set>
                                    <p:animEffect transition="in" filter="fade">
                                      <p:cBhvr>
                                        <p:cTn id="13" dur="800"/>
                                        <p:tgtEl>
                                          <p:spTgt spid="2212"/>
                                        </p:tgtEl>
                                      </p:cBhvr>
                                    </p:animEffect>
                                  </p:childTnLst>
                                </p:cTn>
                              </p:par>
                            </p:childTnLst>
                          </p:cTn>
                        </p:par>
                        <p:par>
                          <p:cTn id="14" fill="hold">
                            <p:stCondLst>
                              <p:cond delay="800"/>
                            </p:stCondLst>
                            <p:childTnLst>
                              <p:par>
                                <p:cTn id="15" presetID="2" presetClass="entr" presetSubtype="8" fill="hold" nodeType="afterEffect">
                                  <p:stCondLst>
                                    <p:cond delay="0"/>
                                  </p:stCondLst>
                                  <p:childTnLst>
                                    <p:set>
                                      <p:cBhvr>
                                        <p:cTn id="16" dur="1" fill="hold">
                                          <p:stCondLst>
                                            <p:cond delay="0"/>
                                          </p:stCondLst>
                                        </p:cTn>
                                        <p:tgtEl>
                                          <p:spTgt spid="2213"/>
                                        </p:tgtEl>
                                        <p:attrNameLst>
                                          <p:attrName>style.visibility</p:attrName>
                                        </p:attrNameLst>
                                      </p:cBhvr>
                                      <p:to>
                                        <p:strVal val="visible"/>
                                      </p:to>
                                    </p:set>
                                    <p:anim calcmode="lin" valueType="num">
                                      <p:cBhvr additive="base">
                                        <p:cTn id="17" dur="1000"/>
                                        <p:tgtEl>
                                          <p:spTgt spid="2213"/>
                                        </p:tgtEl>
                                        <p:attrNameLst>
                                          <p:attrName>ppt_x</p:attrName>
                                        </p:attrNameLst>
                                      </p:cBhvr>
                                      <p:tavLst>
                                        <p:tav tm="0">
                                          <p:val>
                                            <p:strVal val="#ppt_x-1"/>
                                          </p:val>
                                        </p:tav>
                                        <p:tav tm="100000">
                                          <p:val>
                                            <p:strVal val="#ppt_x"/>
                                          </p:val>
                                        </p:tav>
                                      </p:tavLst>
                                    </p:anim>
                                  </p:childTnLst>
                                </p:cTn>
                              </p:par>
                              <p:par>
                                <p:cTn id="18" presetID="2" presetClass="entr" presetSubtype="2" fill="hold" nodeType="withEffect">
                                  <p:stCondLst>
                                    <p:cond delay="0"/>
                                  </p:stCondLst>
                                  <p:childTnLst>
                                    <p:set>
                                      <p:cBhvr>
                                        <p:cTn id="19" dur="1" fill="hold">
                                          <p:stCondLst>
                                            <p:cond delay="0"/>
                                          </p:stCondLst>
                                        </p:cTn>
                                        <p:tgtEl>
                                          <p:spTgt spid="2214"/>
                                        </p:tgtEl>
                                        <p:attrNameLst>
                                          <p:attrName>style.visibility</p:attrName>
                                        </p:attrNameLst>
                                      </p:cBhvr>
                                      <p:to>
                                        <p:strVal val="visible"/>
                                      </p:to>
                                    </p:set>
                                    <p:anim calcmode="lin" valueType="num">
                                      <p:cBhvr additive="base">
                                        <p:cTn id="20" dur="1000"/>
                                        <p:tgtEl>
                                          <p:spTgt spid="221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7"/>
        <p:cNvGrpSpPr/>
        <p:nvPr/>
      </p:nvGrpSpPr>
      <p:grpSpPr>
        <a:xfrm>
          <a:off x="0" y="0"/>
          <a:ext cx="0" cy="0"/>
          <a:chOff x="0" y="0"/>
          <a:chExt cx="0" cy="0"/>
        </a:xfrm>
      </p:grpSpPr>
      <p:grpSp>
        <p:nvGrpSpPr>
          <p:cNvPr id="2238" name="Google Shape;2238;p42"/>
          <p:cNvGrpSpPr/>
          <p:nvPr/>
        </p:nvGrpSpPr>
        <p:grpSpPr>
          <a:xfrm>
            <a:off x="341150" y="42700"/>
            <a:ext cx="7526725" cy="985200"/>
            <a:chOff x="341150" y="42700"/>
            <a:chExt cx="7526725" cy="985200"/>
          </a:xfrm>
        </p:grpSpPr>
        <p:sp>
          <p:nvSpPr>
            <p:cNvPr id="2239" name="Google Shape;2239;p42"/>
            <p:cNvSpPr txBox="1"/>
            <p:nvPr/>
          </p:nvSpPr>
          <p:spPr>
            <a:xfrm>
              <a:off x="341150" y="135100"/>
              <a:ext cx="765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solidFill>
                    <a:schemeClr val="lt1"/>
                  </a:solidFill>
                  <a:latin typeface="Londrina Solid"/>
                  <a:ea typeface="Londrina Solid"/>
                  <a:cs typeface="Londrina Solid"/>
                  <a:sym typeface="Londrina Solid"/>
                </a:rPr>
                <a:t>04</a:t>
              </a:r>
              <a:endParaRPr sz="4000">
                <a:solidFill>
                  <a:schemeClr val="lt1"/>
                </a:solidFill>
                <a:latin typeface="Londrina Solid"/>
                <a:ea typeface="Londrina Solid"/>
                <a:cs typeface="Londrina Solid"/>
                <a:sym typeface="Londrina Solid"/>
              </a:endParaRPr>
            </a:p>
          </p:txBody>
        </p:sp>
        <p:cxnSp>
          <p:nvCxnSpPr>
            <p:cNvPr id="2240" name="Google Shape;2240;p42"/>
            <p:cNvCxnSpPr/>
            <p:nvPr/>
          </p:nvCxnSpPr>
          <p:spPr>
            <a:xfrm rot="10800000" flipH="1">
              <a:off x="1086250" y="530650"/>
              <a:ext cx="1303500" cy="9300"/>
            </a:xfrm>
            <a:prstGeom prst="straightConnector1">
              <a:avLst/>
            </a:prstGeom>
            <a:noFill/>
            <a:ln w="9525" cap="flat" cmpd="sng">
              <a:solidFill>
                <a:schemeClr val="lt1"/>
              </a:solidFill>
              <a:prstDash val="solid"/>
              <a:round/>
              <a:headEnd type="none" w="med" len="med"/>
              <a:tailEnd type="stealth" w="med" len="med"/>
            </a:ln>
          </p:spPr>
        </p:cxnSp>
        <p:sp>
          <p:nvSpPr>
            <p:cNvPr id="2241" name="Google Shape;2241;p42"/>
            <p:cNvSpPr txBox="1"/>
            <p:nvPr/>
          </p:nvSpPr>
          <p:spPr>
            <a:xfrm>
              <a:off x="2483475" y="42700"/>
              <a:ext cx="53844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a:solidFill>
                    <a:schemeClr val="lt1"/>
                  </a:solidFill>
                  <a:latin typeface="Londrina Solid"/>
                  <a:ea typeface="Londrina Solid"/>
                  <a:cs typeface="Londrina Solid"/>
                  <a:sym typeface="Londrina Solid"/>
                </a:rPr>
                <a:t>Intestinul subtire </a:t>
              </a:r>
              <a:endParaRPr sz="5200">
                <a:solidFill>
                  <a:schemeClr val="lt1"/>
                </a:solidFill>
                <a:latin typeface="Londrina Solid"/>
                <a:ea typeface="Londrina Solid"/>
                <a:cs typeface="Londrina Solid"/>
                <a:sym typeface="Londrina Solid"/>
              </a:endParaRPr>
            </a:p>
          </p:txBody>
        </p:sp>
      </p:grpSp>
      <p:pic>
        <p:nvPicPr>
          <p:cNvPr id="2242" name="Google Shape;2242;p42"/>
          <p:cNvPicPr preferRelativeResize="0"/>
          <p:nvPr/>
        </p:nvPicPr>
        <p:blipFill rotWithShape="1">
          <a:blip r:embed="rId3">
            <a:alphaModFix/>
          </a:blip>
          <a:srcRect l="27089" t="4404" r="27381" b="4957"/>
          <a:stretch/>
        </p:blipFill>
        <p:spPr>
          <a:xfrm>
            <a:off x="5998575" y="1186475"/>
            <a:ext cx="2769900" cy="3001125"/>
          </a:xfrm>
          <a:prstGeom prst="rect">
            <a:avLst/>
          </a:prstGeom>
          <a:noFill/>
          <a:ln>
            <a:noFill/>
          </a:ln>
        </p:spPr>
      </p:pic>
      <p:sp>
        <p:nvSpPr>
          <p:cNvPr id="2243" name="Google Shape;2243;p42"/>
          <p:cNvSpPr txBox="1"/>
          <p:nvPr/>
        </p:nvSpPr>
        <p:spPr>
          <a:xfrm>
            <a:off x="393725" y="935500"/>
            <a:ext cx="4988400" cy="2954625"/>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200" b="1" dirty="0">
                <a:latin typeface="Montserrat"/>
                <a:ea typeface="Montserrat"/>
                <a:cs typeface="Montserrat"/>
                <a:sym typeface="Montserrat"/>
              </a:rPr>
              <a:t>Compus </a:t>
            </a:r>
            <a:r>
              <a:rPr lang="en" sz="1200" dirty="0">
                <a:latin typeface="Montserrat Medium"/>
                <a:ea typeface="Montserrat Medium"/>
                <a:cs typeface="Montserrat Medium"/>
                <a:sym typeface="Montserrat Medium"/>
              </a:rPr>
              <a:t>din trei segmente - duodenul, jejunul și ileonul - intestinul subțire este un tub muscular lung de </a:t>
            </a:r>
            <a:r>
              <a:rPr lang="en" sz="1200" dirty="0" smtClean="0">
                <a:latin typeface="Montserrat Medium"/>
                <a:ea typeface="Montserrat Medium"/>
                <a:cs typeface="Montserrat Medium"/>
                <a:sym typeface="Montserrat Medium"/>
              </a:rPr>
              <a:t>4</a:t>
            </a:r>
            <a:r>
              <a:rPr lang="ro-RO" sz="1200" dirty="0" smtClean="0">
                <a:latin typeface="Montserrat Medium"/>
                <a:ea typeface="Montserrat Medium"/>
                <a:cs typeface="Montserrat Medium"/>
                <a:sym typeface="Montserrat Medium"/>
              </a:rPr>
              <a:t>-</a:t>
            </a:r>
            <a:r>
              <a:rPr lang="en" sz="1200" dirty="0" smtClean="0">
                <a:latin typeface="Montserrat Medium"/>
                <a:ea typeface="Montserrat Medium"/>
                <a:cs typeface="Montserrat Medium"/>
                <a:sym typeface="Montserrat Medium"/>
              </a:rPr>
              <a:t>5 </a:t>
            </a:r>
            <a:r>
              <a:rPr lang="en" sz="1200" dirty="0">
                <a:latin typeface="Montserrat Medium"/>
                <a:ea typeface="Montserrat Medium"/>
                <a:cs typeface="Montserrat Medium"/>
                <a:sym typeface="Montserrat Medium"/>
              </a:rPr>
              <a:t>metri care descompune alimentele cu ajutorul enzimelor eliberate de pancreas și a bilei din ficat. </a:t>
            </a:r>
            <a:r>
              <a:rPr lang="ro-RO" sz="1200" dirty="0" smtClean="0">
                <a:latin typeface="Montserrat Medium"/>
                <a:ea typeface="Montserrat Medium"/>
                <a:cs typeface="Montserrat Medium"/>
                <a:sym typeface="Montserrat Medium"/>
              </a:rPr>
              <a:t>Mișcările acestui </a:t>
            </a:r>
            <a:r>
              <a:rPr lang="en" sz="1200" dirty="0" smtClean="0">
                <a:latin typeface="Montserrat Medium"/>
                <a:ea typeface="Montserrat Medium"/>
                <a:cs typeface="Montserrat Medium"/>
                <a:sym typeface="Montserrat Medium"/>
              </a:rPr>
              <a:t> organ,</a:t>
            </a:r>
            <a:r>
              <a:rPr lang="ro-RO" sz="1200" dirty="0" smtClean="0">
                <a:latin typeface="Montserrat Medium"/>
                <a:ea typeface="Montserrat Medium"/>
                <a:cs typeface="Montserrat Medium"/>
                <a:sym typeface="Montserrat Medium"/>
              </a:rPr>
              <a:t> </a:t>
            </a:r>
            <a:r>
              <a:rPr lang="en" sz="1200" dirty="0" smtClean="0">
                <a:latin typeface="Montserrat Medium"/>
                <a:ea typeface="Montserrat Medium"/>
                <a:cs typeface="Montserrat Medium"/>
                <a:sym typeface="Montserrat Medium"/>
              </a:rPr>
              <a:t>deplas</a:t>
            </a:r>
            <a:r>
              <a:rPr lang="ro-RO" sz="1200" dirty="0" smtClean="0">
                <a:latin typeface="Montserrat Medium"/>
                <a:ea typeface="Montserrat Medium"/>
                <a:cs typeface="Montserrat Medium"/>
                <a:sym typeface="Montserrat Medium"/>
              </a:rPr>
              <a:t>ează</a:t>
            </a:r>
            <a:r>
              <a:rPr lang="en" sz="1200" dirty="0" smtClean="0">
                <a:latin typeface="Montserrat Medium"/>
                <a:ea typeface="Montserrat Medium"/>
                <a:cs typeface="Montserrat Medium"/>
                <a:sym typeface="Montserrat Medium"/>
              </a:rPr>
              <a:t> alimentele</a:t>
            </a:r>
            <a:r>
              <a:rPr lang="ro-RO" sz="1200" dirty="0" smtClean="0">
                <a:latin typeface="Montserrat Medium"/>
                <a:ea typeface="Montserrat Medium"/>
                <a:cs typeface="Montserrat Medium"/>
                <a:sym typeface="Montserrat Medium"/>
              </a:rPr>
              <a:t>,</a:t>
            </a:r>
            <a:r>
              <a:rPr lang="en" sz="1200" dirty="0" smtClean="0">
                <a:latin typeface="Montserrat Medium"/>
                <a:ea typeface="Montserrat Medium"/>
                <a:cs typeface="Montserrat Medium"/>
                <a:sym typeface="Montserrat Medium"/>
              </a:rPr>
              <a:t> </a:t>
            </a:r>
            <a:r>
              <a:rPr lang="en" sz="1200" dirty="0">
                <a:latin typeface="Montserrat Medium"/>
                <a:ea typeface="Montserrat Medium"/>
                <a:cs typeface="Montserrat Medium"/>
                <a:sym typeface="Montserrat Medium"/>
              </a:rPr>
              <a:t>amestecându-le cu sucurile digestive de la pancreas și </a:t>
            </a:r>
            <a:r>
              <a:rPr lang="en" sz="1200" dirty="0" smtClean="0">
                <a:latin typeface="Montserrat Medium"/>
                <a:ea typeface="Montserrat Medium"/>
                <a:cs typeface="Montserrat Medium"/>
                <a:sym typeface="Montserrat Medium"/>
              </a:rPr>
              <a:t>ficat</a:t>
            </a:r>
            <a:r>
              <a:rPr lang="ro-RO" sz="1200" dirty="0" smtClean="0">
                <a:latin typeface="Montserrat Medium"/>
                <a:ea typeface="Montserrat Medium"/>
                <a:cs typeface="Montserrat Medium"/>
                <a:sym typeface="Montserrat Medium"/>
              </a:rPr>
              <a:t> dar și cu sucul intestinal</a:t>
            </a:r>
            <a:endParaRPr sz="1200" dirty="0">
              <a:latin typeface="Montserrat Medium"/>
              <a:ea typeface="Montserrat Medium"/>
              <a:cs typeface="Montserrat Medium"/>
              <a:sym typeface="Montserrat Medium"/>
            </a:endParaRPr>
          </a:p>
          <a:p>
            <a:pPr marL="0" lvl="0" indent="0" algn="just" rtl="0">
              <a:spcBef>
                <a:spcPts val="0"/>
              </a:spcBef>
              <a:spcAft>
                <a:spcPts val="0"/>
              </a:spcAft>
              <a:buNone/>
            </a:pPr>
            <a:endParaRPr sz="1200" dirty="0">
              <a:latin typeface="Montserrat Medium"/>
              <a:ea typeface="Montserrat Medium"/>
              <a:cs typeface="Montserrat Medium"/>
              <a:sym typeface="Montserrat Medium"/>
            </a:endParaRPr>
          </a:p>
          <a:p>
            <a:pPr marL="0" lvl="0" indent="0" algn="just" rtl="0">
              <a:spcBef>
                <a:spcPts val="0"/>
              </a:spcBef>
              <a:spcAft>
                <a:spcPts val="0"/>
              </a:spcAft>
              <a:buNone/>
            </a:pPr>
            <a:r>
              <a:rPr lang="en" sz="1200" b="1" dirty="0">
                <a:latin typeface="Montserrat"/>
                <a:ea typeface="Montserrat"/>
                <a:cs typeface="Montserrat"/>
                <a:sym typeface="Montserrat"/>
              </a:rPr>
              <a:t>Conținutul </a:t>
            </a:r>
            <a:r>
              <a:rPr lang="en" sz="1200" dirty="0">
                <a:latin typeface="Montserrat Medium"/>
                <a:ea typeface="Montserrat Medium"/>
                <a:cs typeface="Montserrat Medium"/>
                <a:sym typeface="Montserrat Medium"/>
              </a:rPr>
              <a:t>intestinului subțire începe ca fiind semisolid și se termină sub formă lichidă după ce trece prin acest organ. Apa, bila, enzimele și mucusul contribuie la schimbarea consistenței. Odată ce substanțele nutritive au fost absorbite și lichidul rămas din reziduurile alimentare a trecut prin intestinul subțire, acesta se deplasează apoi în intestinul gros (colon).</a:t>
            </a:r>
            <a:endParaRPr sz="1200" dirty="0">
              <a:latin typeface="Montserrat Medium"/>
              <a:ea typeface="Montserrat Medium"/>
              <a:cs typeface="Montserrat Medium"/>
              <a:sym typeface="Montserrat Medium"/>
            </a:endParaRPr>
          </a:p>
          <a:p>
            <a:pPr marL="0" lvl="0" indent="0" algn="l" rtl="0">
              <a:spcBef>
                <a:spcPts val="0"/>
              </a:spcBef>
              <a:spcAft>
                <a:spcPts val="0"/>
              </a:spcAft>
              <a:buNone/>
            </a:pPr>
            <a:endParaRPr sz="1200" dirty="0">
              <a:latin typeface="Montserrat Medium"/>
              <a:ea typeface="Montserrat Medium"/>
              <a:cs typeface="Montserrat Medium"/>
              <a:sym typeface="Montserrat Medium"/>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8"/>
                                        </p:tgtEl>
                                        <p:attrNameLst>
                                          <p:attrName>style.visibility</p:attrName>
                                        </p:attrNameLst>
                                      </p:cBhvr>
                                      <p:to>
                                        <p:strVal val="visible"/>
                                      </p:to>
                                    </p:set>
                                    <p:animEffect transition="in" filter="fade">
                                      <p:cBhvr>
                                        <p:cTn id="7" dur="1000"/>
                                        <p:tgtEl>
                                          <p:spTgt spid="2238"/>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243"/>
                                        </p:tgtEl>
                                        <p:attrNameLst>
                                          <p:attrName>style.visibility</p:attrName>
                                        </p:attrNameLst>
                                      </p:cBhvr>
                                      <p:to>
                                        <p:strVal val="visible"/>
                                      </p:to>
                                    </p:set>
                                    <p:anim calcmode="lin" valueType="num">
                                      <p:cBhvr additive="base">
                                        <p:cTn id="11" dur="1000"/>
                                        <p:tgtEl>
                                          <p:spTgt spid="2243"/>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0"/>
                                  </p:stCondLst>
                                  <p:childTnLst>
                                    <p:set>
                                      <p:cBhvr>
                                        <p:cTn id="13" dur="1" fill="hold">
                                          <p:stCondLst>
                                            <p:cond delay="0"/>
                                          </p:stCondLst>
                                        </p:cTn>
                                        <p:tgtEl>
                                          <p:spTgt spid="2242"/>
                                        </p:tgtEl>
                                        <p:attrNameLst>
                                          <p:attrName>style.visibility</p:attrName>
                                        </p:attrNameLst>
                                      </p:cBhvr>
                                      <p:to>
                                        <p:strVal val="visible"/>
                                      </p:to>
                                    </p:set>
                                    <p:anim calcmode="lin" valueType="num">
                                      <p:cBhvr additive="base">
                                        <p:cTn id="14" dur="1000"/>
                                        <p:tgtEl>
                                          <p:spTgt spid="224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7"/>
        <p:cNvGrpSpPr/>
        <p:nvPr/>
      </p:nvGrpSpPr>
      <p:grpSpPr>
        <a:xfrm>
          <a:off x="0" y="0"/>
          <a:ext cx="0" cy="0"/>
          <a:chOff x="0" y="0"/>
          <a:chExt cx="0" cy="0"/>
        </a:xfrm>
      </p:grpSpPr>
      <p:grpSp>
        <p:nvGrpSpPr>
          <p:cNvPr id="2248" name="Google Shape;2248;p43"/>
          <p:cNvGrpSpPr/>
          <p:nvPr/>
        </p:nvGrpSpPr>
        <p:grpSpPr>
          <a:xfrm>
            <a:off x="486025" y="34975"/>
            <a:ext cx="5442825" cy="985200"/>
            <a:chOff x="486025" y="34975"/>
            <a:chExt cx="5442825" cy="985200"/>
          </a:xfrm>
        </p:grpSpPr>
        <p:sp>
          <p:nvSpPr>
            <p:cNvPr id="2249" name="Google Shape;2249;p43"/>
            <p:cNvSpPr txBox="1"/>
            <p:nvPr/>
          </p:nvSpPr>
          <p:spPr>
            <a:xfrm>
              <a:off x="486025" y="127375"/>
              <a:ext cx="8079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solidFill>
                    <a:schemeClr val="lt1"/>
                  </a:solidFill>
                  <a:latin typeface="Londrina Solid"/>
                  <a:ea typeface="Londrina Solid"/>
                  <a:cs typeface="Londrina Solid"/>
                  <a:sym typeface="Londrina Solid"/>
                </a:rPr>
                <a:t>05</a:t>
              </a:r>
              <a:endParaRPr sz="4000">
                <a:solidFill>
                  <a:schemeClr val="lt1"/>
                </a:solidFill>
                <a:latin typeface="Londrina Solid"/>
                <a:ea typeface="Londrina Solid"/>
                <a:cs typeface="Londrina Solid"/>
                <a:sym typeface="Londrina Solid"/>
              </a:endParaRPr>
            </a:p>
          </p:txBody>
        </p:sp>
        <p:cxnSp>
          <p:nvCxnSpPr>
            <p:cNvPr id="2250" name="Google Shape;2250;p43"/>
            <p:cNvCxnSpPr/>
            <p:nvPr/>
          </p:nvCxnSpPr>
          <p:spPr>
            <a:xfrm>
              <a:off x="1218550" y="522775"/>
              <a:ext cx="1199700" cy="9600"/>
            </a:xfrm>
            <a:prstGeom prst="straightConnector1">
              <a:avLst/>
            </a:prstGeom>
            <a:noFill/>
            <a:ln w="9525" cap="flat" cmpd="sng">
              <a:solidFill>
                <a:schemeClr val="lt1"/>
              </a:solidFill>
              <a:prstDash val="solid"/>
              <a:round/>
              <a:headEnd type="none" w="med" len="med"/>
              <a:tailEnd type="stealth" w="med" len="med"/>
            </a:ln>
          </p:spPr>
        </p:cxnSp>
        <p:sp>
          <p:nvSpPr>
            <p:cNvPr id="2251" name="Google Shape;2251;p43"/>
            <p:cNvSpPr txBox="1"/>
            <p:nvPr/>
          </p:nvSpPr>
          <p:spPr>
            <a:xfrm>
              <a:off x="2512450" y="34975"/>
              <a:ext cx="34164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a:solidFill>
                    <a:schemeClr val="lt1"/>
                  </a:solidFill>
                  <a:latin typeface="Londrina Solid"/>
                  <a:ea typeface="Londrina Solid"/>
                  <a:cs typeface="Londrina Solid"/>
                  <a:sym typeface="Londrina Solid"/>
                </a:rPr>
                <a:t>PANCREASUL</a:t>
              </a:r>
              <a:endParaRPr sz="5200">
                <a:solidFill>
                  <a:schemeClr val="lt1"/>
                </a:solidFill>
                <a:latin typeface="Londrina Solid"/>
                <a:ea typeface="Londrina Solid"/>
                <a:cs typeface="Londrina Solid"/>
                <a:sym typeface="Londrina Solid"/>
              </a:endParaRPr>
            </a:p>
          </p:txBody>
        </p:sp>
      </p:grpSp>
      <p:sp>
        <p:nvSpPr>
          <p:cNvPr id="2252" name="Google Shape;2252;p43"/>
          <p:cNvSpPr txBox="1"/>
          <p:nvPr/>
        </p:nvSpPr>
        <p:spPr>
          <a:xfrm>
            <a:off x="486025" y="1869800"/>
            <a:ext cx="45438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Montserrat"/>
                <a:ea typeface="Montserrat"/>
                <a:cs typeface="Montserrat"/>
                <a:sym typeface="Montserrat"/>
              </a:rPr>
              <a:t>Pancreasul </a:t>
            </a:r>
            <a:r>
              <a:rPr lang="en" dirty="0">
                <a:latin typeface="Montserrat"/>
                <a:ea typeface="Montserrat"/>
                <a:cs typeface="Montserrat"/>
                <a:sym typeface="Montserrat"/>
              </a:rPr>
              <a:t>secretă enzime digestive în </a:t>
            </a:r>
            <a:r>
              <a:rPr lang="en" dirty="0" smtClean="0">
                <a:latin typeface="Montserrat"/>
                <a:ea typeface="Montserrat"/>
                <a:cs typeface="Montserrat"/>
                <a:sym typeface="Montserrat"/>
              </a:rPr>
              <a:t>duoden</a:t>
            </a:r>
            <a:r>
              <a:rPr lang="ro-RO" dirty="0" smtClean="0">
                <a:latin typeface="Montserrat"/>
                <a:ea typeface="Montserrat"/>
                <a:cs typeface="Montserrat"/>
                <a:sym typeface="Montserrat"/>
              </a:rPr>
              <a:t>,</a:t>
            </a:r>
            <a:r>
              <a:rPr lang="en" dirty="0" smtClean="0">
                <a:latin typeface="Montserrat"/>
                <a:ea typeface="Montserrat"/>
                <a:cs typeface="Montserrat"/>
                <a:sym typeface="Montserrat"/>
              </a:rPr>
              <a:t> </a:t>
            </a:r>
            <a:r>
              <a:rPr lang="en" dirty="0">
                <a:latin typeface="Montserrat"/>
                <a:ea typeface="Montserrat"/>
                <a:cs typeface="Montserrat"/>
                <a:sym typeface="Montserrat"/>
              </a:rPr>
              <a:t>care descompun proteinele, grăsimile și </a:t>
            </a:r>
            <a:r>
              <a:rPr lang="ro-RO" dirty="0" smtClean="0">
                <a:latin typeface="Montserrat"/>
                <a:ea typeface="Montserrat"/>
                <a:cs typeface="Montserrat"/>
                <a:sym typeface="Montserrat"/>
              </a:rPr>
              <a:t>glucidele</a:t>
            </a:r>
            <a:r>
              <a:rPr lang="en" dirty="0" smtClean="0">
                <a:latin typeface="Montserrat"/>
                <a:ea typeface="Montserrat"/>
                <a:cs typeface="Montserrat"/>
                <a:sym typeface="Montserrat"/>
              </a:rPr>
              <a:t> </a:t>
            </a:r>
            <a:endParaRPr dirty="0">
              <a:latin typeface="Montserrat"/>
              <a:ea typeface="Montserrat"/>
              <a:cs typeface="Montserrat"/>
              <a:sym typeface="Montserrat"/>
            </a:endParaRPr>
          </a:p>
        </p:txBody>
      </p:sp>
      <p:sp>
        <p:nvSpPr>
          <p:cNvPr id="2253" name="Google Shape;2253;p43"/>
          <p:cNvSpPr txBox="1"/>
          <p:nvPr/>
        </p:nvSpPr>
        <p:spPr>
          <a:xfrm>
            <a:off x="2418250" y="3617925"/>
            <a:ext cx="300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Montserrat Medium"/>
              <a:ea typeface="Montserrat Medium"/>
              <a:cs typeface="Montserrat Medium"/>
              <a:sym typeface="Montserrat Medium"/>
            </a:endParaRPr>
          </a:p>
        </p:txBody>
      </p:sp>
      <p:pic>
        <p:nvPicPr>
          <p:cNvPr id="2254" name="Google Shape;2254;p43"/>
          <p:cNvPicPr preferRelativeResize="0"/>
          <p:nvPr/>
        </p:nvPicPr>
        <p:blipFill rotWithShape="1">
          <a:blip r:embed="rId3">
            <a:alphaModFix/>
          </a:blip>
          <a:srcRect l="10646" r="9187"/>
          <a:stretch/>
        </p:blipFill>
        <p:spPr>
          <a:xfrm>
            <a:off x="4935225" y="1661025"/>
            <a:ext cx="4025051" cy="2433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8"/>
                                        </p:tgtEl>
                                        <p:attrNameLst>
                                          <p:attrName>style.visibility</p:attrName>
                                        </p:attrNameLst>
                                      </p:cBhvr>
                                      <p:to>
                                        <p:strVal val="visible"/>
                                      </p:to>
                                    </p:set>
                                    <p:animEffect transition="in" filter="fade">
                                      <p:cBhvr>
                                        <p:cTn id="7" dur="1000"/>
                                        <p:tgtEl>
                                          <p:spTgt spid="2248"/>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252"/>
                                        </p:tgtEl>
                                        <p:attrNameLst>
                                          <p:attrName>style.visibility</p:attrName>
                                        </p:attrNameLst>
                                      </p:cBhvr>
                                      <p:to>
                                        <p:strVal val="visible"/>
                                      </p:to>
                                    </p:set>
                                    <p:anim calcmode="lin" valueType="num">
                                      <p:cBhvr additive="base">
                                        <p:cTn id="11" dur="1000"/>
                                        <p:tgtEl>
                                          <p:spTgt spid="2252"/>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0"/>
                                  </p:stCondLst>
                                  <p:childTnLst>
                                    <p:set>
                                      <p:cBhvr>
                                        <p:cTn id="13" dur="1" fill="hold">
                                          <p:stCondLst>
                                            <p:cond delay="0"/>
                                          </p:stCondLst>
                                        </p:cTn>
                                        <p:tgtEl>
                                          <p:spTgt spid="2254"/>
                                        </p:tgtEl>
                                        <p:attrNameLst>
                                          <p:attrName>style.visibility</p:attrName>
                                        </p:attrNameLst>
                                      </p:cBhvr>
                                      <p:to>
                                        <p:strVal val="visible"/>
                                      </p:to>
                                    </p:set>
                                    <p:anim calcmode="lin" valueType="num">
                                      <p:cBhvr additive="base">
                                        <p:cTn id="14" dur="1000"/>
                                        <p:tgtEl>
                                          <p:spTgt spid="225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8"/>
        <p:cNvGrpSpPr/>
        <p:nvPr/>
      </p:nvGrpSpPr>
      <p:grpSpPr>
        <a:xfrm>
          <a:off x="0" y="0"/>
          <a:ext cx="0" cy="0"/>
          <a:chOff x="0" y="0"/>
          <a:chExt cx="0" cy="0"/>
        </a:xfrm>
      </p:grpSpPr>
      <p:sp>
        <p:nvSpPr>
          <p:cNvPr id="2259" name="Google Shape;2259;p44"/>
          <p:cNvSpPr txBox="1">
            <a:spLocks noGrp="1"/>
          </p:cNvSpPr>
          <p:nvPr>
            <p:ph type="title"/>
          </p:nvPr>
        </p:nvSpPr>
        <p:spPr>
          <a:xfrm>
            <a:off x="2573113" y="-425"/>
            <a:ext cx="2614200" cy="128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200">
                <a:solidFill>
                  <a:schemeClr val="lt1"/>
                </a:solidFill>
              </a:rPr>
              <a:t>FICATUL</a:t>
            </a:r>
            <a:endParaRPr sz="5200">
              <a:solidFill>
                <a:schemeClr val="lt1"/>
              </a:solidFill>
            </a:endParaRPr>
          </a:p>
        </p:txBody>
      </p:sp>
      <p:sp>
        <p:nvSpPr>
          <p:cNvPr id="2260" name="Google Shape;2260;p44"/>
          <p:cNvSpPr txBox="1">
            <a:spLocks noGrp="1"/>
          </p:cNvSpPr>
          <p:nvPr>
            <p:ph type="subTitle" idx="1"/>
          </p:nvPr>
        </p:nvSpPr>
        <p:spPr>
          <a:xfrm>
            <a:off x="910225" y="993725"/>
            <a:ext cx="3615900" cy="38331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n" b="1" dirty="0">
                <a:latin typeface="Montserrat"/>
                <a:ea typeface="Montserrat"/>
                <a:cs typeface="Montserrat"/>
                <a:sym typeface="Montserrat"/>
              </a:rPr>
              <a:t>Ficatul </a:t>
            </a:r>
            <a:r>
              <a:rPr lang="en" dirty="0"/>
              <a:t>are multe funcții, dar principala sa sarcină în cadrul sistemului digestiv este de a procesa nutrienții absorbiți din intestinul subțire. </a:t>
            </a:r>
            <a:endParaRPr dirty="0"/>
          </a:p>
          <a:p>
            <a:pPr marL="0" lvl="0" indent="0" algn="just" rtl="0">
              <a:spcBef>
                <a:spcPts val="0"/>
              </a:spcBef>
              <a:spcAft>
                <a:spcPts val="0"/>
              </a:spcAft>
              <a:buNone/>
            </a:pPr>
            <a:endParaRPr dirty="0"/>
          </a:p>
          <a:p>
            <a:pPr marL="0" lvl="0" indent="0" algn="just" rtl="0">
              <a:spcBef>
                <a:spcPts val="0"/>
              </a:spcBef>
              <a:spcAft>
                <a:spcPts val="0"/>
              </a:spcAft>
              <a:buNone/>
            </a:pPr>
            <a:r>
              <a:rPr lang="en" b="1" dirty="0">
                <a:latin typeface="Montserrat"/>
                <a:ea typeface="Montserrat"/>
                <a:cs typeface="Montserrat"/>
                <a:sym typeface="Montserrat"/>
              </a:rPr>
              <a:t>Bila secretată</a:t>
            </a:r>
            <a:r>
              <a:rPr lang="en" dirty="0"/>
              <a:t> de ficat în intestinul subțire joacă, de asemenea, un rol important în digerarea grăsimilor și a unor vitamine.</a:t>
            </a:r>
            <a:endParaRPr dirty="0"/>
          </a:p>
          <a:p>
            <a:pPr marL="0" lvl="0" indent="0" algn="just" rtl="0">
              <a:spcBef>
                <a:spcPts val="0"/>
              </a:spcBef>
              <a:spcAft>
                <a:spcPts val="0"/>
              </a:spcAft>
              <a:buNone/>
            </a:pPr>
            <a:endParaRPr dirty="0"/>
          </a:p>
          <a:p>
            <a:pPr marL="0" lvl="0" indent="0" algn="just" rtl="0">
              <a:spcBef>
                <a:spcPts val="0"/>
              </a:spcBef>
              <a:spcAft>
                <a:spcPts val="0"/>
              </a:spcAft>
              <a:buNone/>
            </a:pPr>
            <a:r>
              <a:rPr lang="en" b="1" dirty="0">
                <a:latin typeface="Montserrat"/>
                <a:ea typeface="Montserrat"/>
                <a:cs typeface="Montserrat"/>
                <a:sym typeface="Montserrat"/>
              </a:rPr>
              <a:t>Ficatul </a:t>
            </a:r>
            <a:r>
              <a:rPr lang="en" dirty="0"/>
              <a:t>preia materiile prime absorbite de intestin și </a:t>
            </a:r>
            <a:r>
              <a:rPr lang="en" dirty="0" smtClean="0"/>
              <a:t>produce diferitele </a:t>
            </a:r>
            <a:r>
              <a:rPr lang="en" dirty="0"/>
              <a:t>substanțe chimice de care organismul dumneavoastră are nevoie pentru a funcționa.</a:t>
            </a:r>
            <a:endParaRPr dirty="0"/>
          </a:p>
        </p:txBody>
      </p:sp>
      <p:sp>
        <p:nvSpPr>
          <p:cNvPr id="2261" name="Google Shape;2261;p44"/>
          <p:cNvSpPr txBox="1">
            <a:spLocks noGrp="1"/>
          </p:cNvSpPr>
          <p:nvPr>
            <p:ph type="title" idx="6"/>
          </p:nvPr>
        </p:nvSpPr>
        <p:spPr>
          <a:xfrm>
            <a:off x="468600" y="80675"/>
            <a:ext cx="1454700" cy="1105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000">
                <a:solidFill>
                  <a:schemeClr val="lt1"/>
                </a:solidFill>
              </a:rPr>
              <a:t>06</a:t>
            </a:r>
            <a:endParaRPr sz="4000">
              <a:solidFill>
                <a:schemeClr val="lt1"/>
              </a:solidFill>
            </a:endParaRPr>
          </a:p>
        </p:txBody>
      </p:sp>
      <p:cxnSp>
        <p:nvCxnSpPr>
          <p:cNvPr id="2262" name="Google Shape;2262;p44"/>
          <p:cNvCxnSpPr/>
          <p:nvPr/>
        </p:nvCxnSpPr>
        <p:spPr>
          <a:xfrm>
            <a:off x="1528175" y="635275"/>
            <a:ext cx="1146600" cy="10200"/>
          </a:xfrm>
          <a:prstGeom prst="straightConnector1">
            <a:avLst/>
          </a:prstGeom>
          <a:noFill/>
          <a:ln w="9525" cap="flat" cmpd="sng">
            <a:solidFill>
              <a:schemeClr val="lt1"/>
            </a:solidFill>
            <a:prstDash val="solid"/>
            <a:round/>
            <a:headEnd type="none" w="med" len="med"/>
            <a:tailEnd type="stealth" w="med" len="med"/>
          </a:ln>
        </p:spPr>
      </p:cxnSp>
      <p:pic>
        <p:nvPicPr>
          <p:cNvPr id="2263" name="Google Shape;2263;p44"/>
          <p:cNvPicPr preferRelativeResize="0"/>
          <p:nvPr/>
        </p:nvPicPr>
        <p:blipFill>
          <a:blip r:embed="rId3">
            <a:alphaModFix/>
          </a:blip>
          <a:stretch>
            <a:fillRect/>
          </a:stretch>
        </p:blipFill>
        <p:spPr>
          <a:xfrm>
            <a:off x="4827775" y="762125"/>
            <a:ext cx="4064700" cy="4064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1"/>
                                        </p:tgtEl>
                                        <p:attrNameLst>
                                          <p:attrName>style.visibility</p:attrName>
                                        </p:attrNameLst>
                                      </p:cBhvr>
                                      <p:to>
                                        <p:strVal val="visible"/>
                                      </p:to>
                                    </p:set>
                                    <p:animEffect transition="in" filter="fade">
                                      <p:cBhvr>
                                        <p:cTn id="7" dur="1000"/>
                                        <p:tgtEl>
                                          <p:spTgt spid="2261"/>
                                        </p:tgtEl>
                                      </p:cBhvr>
                                    </p:animEffect>
                                  </p:childTnLst>
                                </p:cTn>
                              </p:par>
                              <p:par>
                                <p:cTn id="8" presetID="10" presetClass="entr" presetSubtype="0" fill="hold" nodeType="withEffect">
                                  <p:stCondLst>
                                    <p:cond delay="0"/>
                                  </p:stCondLst>
                                  <p:childTnLst>
                                    <p:set>
                                      <p:cBhvr>
                                        <p:cTn id="9" dur="1" fill="hold">
                                          <p:stCondLst>
                                            <p:cond delay="0"/>
                                          </p:stCondLst>
                                        </p:cTn>
                                        <p:tgtEl>
                                          <p:spTgt spid="2262"/>
                                        </p:tgtEl>
                                        <p:attrNameLst>
                                          <p:attrName>style.visibility</p:attrName>
                                        </p:attrNameLst>
                                      </p:cBhvr>
                                      <p:to>
                                        <p:strVal val="visible"/>
                                      </p:to>
                                    </p:set>
                                    <p:animEffect transition="in" filter="fade">
                                      <p:cBhvr>
                                        <p:cTn id="10" dur="1000"/>
                                        <p:tgtEl>
                                          <p:spTgt spid="2262"/>
                                        </p:tgtEl>
                                      </p:cBhvr>
                                    </p:animEffect>
                                  </p:childTnLst>
                                </p:cTn>
                              </p:par>
                              <p:par>
                                <p:cTn id="11" presetID="10" presetClass="entr" presetSubtype="0" fill="hold" nodeType="withEffect">
                                  <p:stCondLst>
                                    <p:cond delay="0"/>
                                  </p:stCondLst>
                                  <p:childTnLst>
                                    <p:set>
                                      <p:cBhvr>
                                        <p:cTn id="12" dur="1" fill="hold">
                                          <p:stCondLst>
                                            <p:cond delay="0"/>
                                          </p:stCondLst>
                                        </p:cTn>
                                        <p:tgtEl>
                                          <p:spTgt spid="2259"/>
                                        </p:tgtEl>
                                        <p:attrNameLst>
                                          <p:attrName>style.visibility</p:attrName>
                                        </p:attrNameLst>
                                      </p:cBhvr>
                                      <p:to>
                                        <p:strVal val="visible"/>
                                      </p:to>
                                    </p:set>
                                    <p:animEffect transition="in" filter="fade">
                                      <p:cBhvr>
                                        <p:cTn id="13" dur="1000"/>
                                        <p:tgtEl>
                                          <p:spTgt spid="225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260"/>
                                        </p:tgtEl>
                                        <p:attrNameLst>
                                          <p:attrName>style.visibility</p:attrName>
                                        </p:attrNameLst>
                                      </p:cBhvr>
                                      <p:to>
                                        <p:strVal val="visible"/>
                                      </p:to>
                                    </p:set>
                                    <p:anim calcmode="lin" valueType="num">
                                      <p:cBhvr additive="base">
                                        <p:cTn id="17" dur="1000"/>
                                        <p:tgtEl>
                                          <p:spTgt spid="2260"/>
                                        </p:tgtEl>
                                        <p:attrNameLst>
                                          <p:attrName>ppt_x</p:attrName>
                                        </p:attrNameLst>
                                      </p:cBhvr>
                                      <p:tavLst>
                                        <p:tav tm="0">
                                          <p:val>
                                            <p:strVal val="#ppt_x-1"/>
                                          </p:val>
                                        </p:tav>
                                        <p:tav tm="100000">
                                          <p:val>
                                            <p:strVal val="#ppt_x"/>
                                          </p:val>
                                        </p:tav>
                                      </p:tavLst>
                                    </p:anim>
                                  </p:childTnLst>
                                </p:cTn>
                              </p:par>
                              <p:par>
                                <p:cTn id="18" presetID="2" presetClass="entr" presetSubtype="2" fill="hold" nodeType="withEffect">
                                  <p:stCondLst>
                                    <p:cond delay="0"/>
                                  </p:stCondLst>
                                  <p:childTnLst>
                                    <p:set>
                                      <p:cBhvr>
                                        <p:cTn id="19" dur="1" fill="hold">
                                          <p:stCondLst>
                                            <p:cond delay="0"/>
                                          </p:stCondLst>
                                        </p:cTn>
                                        <p:tgtEl>
                                          <p:spTgt spid="2263"/>
                                        </p:tgtEl>
                                        <p:attrNameLst>
                                          <p:attrName>style.visibility</p:attrName>
                                        </p:attrNameLst>
                                      </p:cBhvr>
                                      <p:to>
                                        <p:strVal val="visible"/>
                                      </p:to>
                                    </p:set>
                                    <p:anim calcmode="lin" valueType="num">
                                      <p:cBhvr additive="base">
                                        <p:cTn id="20" dur="1000"/>
                                        <p:tgtEl>
                                          <p:spTgt spid="226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grpSp>
        <p:nvGrpSpPr>
          <p:cNvPr id="2268" name="Google Shape;2268;p45"/>
          <p:cNvGrpSpPr/>
          <p:nvPr/>
        </p:nvGrpSpPr>
        <p:grpSpPr>
          <a:xfrm>
            <a:off x="491075" y="421925"/>
            <a:ext cx="5638200" cy="985200"/>
            <a:chOff x="491075" y="421925"/>
            <a:chExt cx="5638200" cy="985200"/>
          </a:xfrm>
        </p:grpSpPr>
        <p:sp>
          <p:nvSpPr>
            <p:cNvPr id="2269" name="Google Shape;2269;p45"/>
            <p:cNvSpPr txBox="1"/>
            <p:nvPr/>
          </p:nvSpPr>
          <p:spPr>
            <a:xfrm>
              <a:off x="491075" y="514325"/>
              <a:ext cx="811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solidFill>
                    <a:schemeClr val="lt1"/>
                  </a:solidFill>
                  <a:latin typeface="Londrina Solid"/>
                  <a:ea typeface="Londrina Solid"/>
                  <a:cs typeface="Londrina Solid"/>
                  <a:sym typeface="Londrina Solid"/>
                </a:rPr>
                <a:t>07</a:t>
              </a:r>
              <a:endParaRPr sz="4000">
                <a:solidFill>
                  <a:schemeClr val="lt1"/>
                </a:solidFill>
                <a:latin typeface="Londrina Solid"/>
                <a:ea typeface="Londrina Solid"/>
                <a:cs typeface="Londrina Solid"/>
                <a:sym typeface="Londrina Solid"/>
              </a:endParaRPr>
            </a:p>
          </p:txBody>
        </p:sp>
        <p:sp>
          <p:nvSpPr>
            <p:cNvPr id="2270" name="Google Shape;2270;p45"/>
            <p:cNvSpPr txBox="1"/>
            <p:nvPr/>
          </p:nvSpPr>
          <p:spPr>
            <a:xfrm>
              <a:off x="2220875" y="421925"/>
              <a:ext cx="39084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a:solidFill>
                    <a:schemeClr val="lt1"/>
                  </a:solidFill>
                  <a:latin typeface="Londrina Solid"/>
                  <a:ea typeface="Londrina Solid"/>
                  <a:cs typeface="Londrina Solid"/>
                  <a:sym typeface="Londrina Solid"/>
                </a:rPr>
                <a:t>VEZICA BILIARA</a:t>
              </a:r>
              <a:endParaRPr sz="5200">
                <a:solidFill>
                  <a:schemeClr val="lt1"/>
                </a:solidFill>
                <a:latin typeface="Londrina Solid"/>
                <a:ea typeface="Londrina Solid"/>
                <a:cs typeface="Londrina Solid"/>
                <a:sym typeface="Londrina Solid"/>
              </a:endParaRPr>
            </a:p>
          </p:txBody>
        </p:sp>
        <p:cxnSp>
          <p:nvCxnSpPr>
            <p:cNvPr id="2271" name="Google Shape;2271;p45"/>
            <p:cNvCxnSpPr/>
            <p:nvPr/>
          </p:nvCxnSpPr>
          <p:spPr>
            <a:xfrm>
              <a:off x="1200125" y="911375"/>
              <a:ext cx="895800" cy="6300"/>
            </a:xfrm>
            <a:prstGeom prst="straightConnector1">
              <a:avLst/>
            </a:prstGeom>
            <a:noFill/>
            <a:ln w="9525" cap="flat" cmpd="sng">
              <a:solidFill>
                <a:schemeClr val="lt1"/>
              </a:solidFill>
              <a:prstDash val="solid"/>
              <a:round/>
              <a:headEnd type="none" w="med" len="med"/>
              <a:tailEnd type="triangle" w="med" len="med"/>
            </a:ln>
          </p:spPr>
        </p:cxnSp>
      </p:grpSp>
      <p:sp>
        <p:nvSpPr>
          <p:cNvPr id="2272" name="Google Shape;2272;p45"/>
          <p:cNvSpPr txBox="1"/>
          <p:nvPr/>
        </p:nvSpPr>
        <p:spPr>
          <a:xfrm>
            <a:off x="491075" y="2156100"/>
            <a:ext cx="49953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Montserrat"/>
                <a:ea typeface="Montserrat"/>
                <a:cs typeface="Montserrat"/>
                <a:sym typeface="Montserrat"/>
              </a:rPr>
              <a:t>Vezica biliară</a:t>
            </a:r>
            <a:r>
              <a:rPr lang="en" sz="1600">
                <a:latin typeface="Montserrat Medium"/>
                <a:ea typeface="Montserrat Medium"/>
                <a:cs typeface="Montserrat Medium"/>
                <a:sym typeface="Montserrat Medium"/>
              </a:rPr>
              <a:t> stochează și concentrează bila din ficat, iar apoi o eliberează în duodenul din intestinul subțire pentru a ajuta la absorbția și digestia grăsimilor.</a:t>
            </a:r>
            <a:endParaRPr sz="1600">
              <a:latin typeface="Montserrat Medium"/>
              <a:ea typeface="Montserrat Medium"/>
              <a:cs typeface="Montserrat Medium"/>
              <a:sym typeface="Montserrat Medium"/>
            </a:endParaRPr>
          </a:p>
        </p:txBody>
      </p:sp>
      <p:pic>
        <p:nvPicPr>
          <p:cNvPr id="2273" name="Google Shape;2273;p45"/>
          <p:cNvPicPr preferRelativeResize="0"/>
          <p:nvPr/>
        </p:nvPicPr>
        <p:blipFill>
          <a:blip r:embed="rId3">
            <a:alphaModFix/>
          </a:blip>
          <a:stretch>
            <a:fillRect/>
          </a:stretch>
        </p:blipFill>
        <p:spPr>
          <a:xfrm>
            <a:off x="5597075" y="1360650"/>
            <a:ext cx="3288076" cy="32880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8"/>
                                        </p:tgtEl>
                                        <p:attrNameLst>
                                          <p:attrName>style.visibility</p:attrName>
                                        </p:attrNameLst>
                                      </p:cBhvr>
                                      <p:to>
                                        <p:strVal val="visible"/>
                                      </p:to>
                                    </p:set>
                                    <p:animEffect transition="in" filter="fade">
                                      <p:cBhvr>
                                        <p:cTn id="7" dur="1000"/>
                                        <p:tgtEl>
                                          <p:spTgt spid="2268"/>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272"/>
                                        </p:tgtEl>
                                        <p:attrNameLst>
                                          <p:attrName>style.visibility</p:attrName>
                                        </p:attrNameLst>
                                      </p:cBhvr>
                                      <p:to>
                                        <p:strVal val="visible"/>
                                      </p:to>
                                    </p:set>
                                    <p:anim calcmode="lin" valueType="num">
                                      <p:cBhvr additive="base">
                                        <p:cTn id="11" dur="1000"/>
                                        <p:tgtEl>
                                          <p:spTgt spid="2272"/>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0"/>
                                  </p:stCondLst>
                                  <p:childTnLst>
                                    <p:set>
                                      <p:cBhvr>
                                        <p:cTn id="13" dur="1" fill="hold">
                                          <p:stCondLst>
                                            <p:cond delay="0"/>
                                          </p:stCondLst>
                                        </p:cTn>
                                        <p:tgtEl>
                                          <p:spTgt spid="2273"/>
                                        </p:tgtEl>
                                        <p:attrNameLst>
                                          <p:attrName>style.visibility</p:attrName>
                                        </p:attrNameLst>
                                      </p:cBhvr>
                                      <p:to>
                                        <p:strVal val="visible"/>
                                      </p:to>
                                    </p:set>
                                    <p:anim calcmode="lin" valueType="num">
                                      <p:cBhvr additive="base">
                                        <p:cTn id="14" dur="1000"/>
                                        <p:tgtEl>
                                          <p:spTgt spid="227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grpSp>
        <p:nvGrpSpPr>
          <p:cNvPr id="2278" name="Google Shape;2278;p46"/>
          <p:cNvGrpSpPr/>
          <p:nvPr/>
        </p:nvGrpSpPr>
        <p:grpSpPr>
          <a:xfrm>
            <a:off x="496975" y="100225"/>
            <a:ext cx="4837375" cy="985200"/>
            <a:chOff x="496975" y="100225"/>
            <a:chExt cx="4837375" cy="985200"/>
          </a:xfrm>
        </p:grpSpPr>
        <p:sp>
          <p:nvSpPr>
            <p:cNvPr id="2279" name="Google Shape;2279;p46"/>
            <p:cNvSpPr txBox="1"/>
            <p:nvPr/>
          </p:nvSpPr>
          <p:spPr>
            <a:xfrm>
              <a:off x="496975" y="192625"/>
              <a:ext cx="8307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solidFill>
                    <a:schemeClr val="lt1"/>
                  </a:solidFill>
                  <a:latin typeface="Londrina Solid"/>
                  <a:ea typeface="Londrina Solid"/>
                  <a:cs typeface="Londrina Solid"/>
                  <a:sym typeface="Londrina Solid"/>
                </a:rPr>
                <a:t>08</a:t>
              </a:r>
              <a:endParaRPr sz="4000">
                <a:solidFill>
                  <a:schemeClr val="lt1"/>
                </a:solidFill>
                <a:latin typeface="Londrina Solid"/>
                <a:ea typeface="Londrina Solid"/>
                <a:cs typeface="Londrina Solid"/>
                <a:sym typeface="Londrina Solid"/>
              </a:endParaRPr>
            </a:p>
          </p:txBody>
        </p:sp>
        <p:cxnSp>
          <p:nvCxnSpPr>
            <p:cNvPr id="2280" name="Google Shape;2280;p46"/>
            <p:cNvCxnSpPr/>
            <p:nvPr/>
          </p:nvCxnSpPr>
          <p:spPr>
            <a:xfrm>
              <a:off x="1247488" y="587125"/>
              <a:ext cx="1256100" cy="11400"/>
            </a:xfrm>
            <a:prstGeom prst="straightConnector1">
              <a:avLst/>
            </a:prstGeom>
            <a:noFill/>
            <a:ln w="9525" cap="flat" cmpd="sng">
              <a:solidFill>
                <a:schemeClr val="lt1"/>
              </a:solidFill>
              <a:prstDash val="solid"/>
              <a:round/>
              <a:headEnd type="none" w="med" len="med"/>
              <a:tailEnd type="stealth" w="med" len="med"/>
            </a:ln>
          </p:spPr>
        </p:cxnSp>
        <p:sp>
          <p:nvSpPr>
            <p:cNvPr id="2281" name="Google Shape;2281;p46"/>
            <p:cNvSpPr txBox="1"/>
            <p:nvPr/>
          </p:nvSpPr>
          <p:spPr>
            <a:xfrm>
              <a:off x="2593250" y="100225"/>
              <a:ext cx="27411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a:solidFill>
                    <a:schemeClr val="lt1"/>
                  </a:solidFill>
                  <a:latin typeface="Londrina Solid"/>
                  <a:ea typeface="Londrina Solid"/>
                  <a:cs typeface="Londrina Solid"/>
                  <a:sym typeface="Londrina Solid"/>
                </a:rPr>
                <a:t>COLONUL</a:t>
              </a:r>
              <a:endParaRPr sz="5200">
                <a:solidFill>
                  <a:schemeClr val="lt1"/>
                </a:solidFill>
                <a:latin typeface="Londrina Solid"/>
                <a:ea typeface="Londrina Solid"/>
                <a:cs typeface="Londrina Solid"/>
                <a:sym typeface="Londrina Solid"/>
              </a:endParaRPr>
            </a:p>
          </p:txBody>
        </p:sp>
      </p:grpSp>
      <p:sp>
        <p:nvSpPr>
          <p:cNvPr id="2282" name="Google Shape;2282;p46"/>
          <p:cNvSpPr txBox="1"/>
          <p:nvPr/>
        </p:nvSpPr>
        <p:spPr>
          <a:xfrm>
            <a:off x="496975" y="993013"/>
            <a:ext cx="3708900" cy="3647122"/>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250" b="1" dirty="0">
                <a:latin typeface="Montserrat"/>
                <a:ea typeface="Montserrat"/>
                <a:cs typeface="Montserrat"/>
                <a:sym typeface="Montserrat"/>
              </a:rPr>
              <a:t>Colonul </a:t>
            </a:r>
            <a:r>
              <a:rPr lang="en" sz="1250" dirty="0">
                <a:latin typeface="Montserrat Medium"/>
                <a:ea typeface="Montserrat Medium"/>
                <a:cs typeface="Montserrat Medium"/>
                <a:sym typeface="Montserrat Medium"/>
              </a:rPr>
              <a:t>este responsabil pentru procesarea deșeurilor, astfel încât golirea intestinelor să fie ușoară și convenabilă. Este un tub muscular lung de 2,5 metri care leagă intestinul subțire de rect.</a:t>
            </a:r>
            <a:endParaRPr sz="1250" dirty="0">
              <a:latin typeface="Montserrat Medium"/>
              <a:ea typeface="Montserrat Medium"/>
              <a:cs typeface="Montserrat Medium"/>
              <a:sym typeface="Montserrat Medium"/>
            </a:endParaRPr>
          </a:p>
          <a:p>
            <a:pPr marL="0" lvl="0" indent="0" algn="just" rtl="0">
              <a:spcBef>
                <a:spcPts val="0"/>
              </a:spcBef>
              <a:spcAft>
                <a:spcPts val="0"/>
              </a:spcAft>
              <a:buNone/>
            </a:pPr>
            <a:endParaRPr sz="1250" dirty="0">
              <a:latin typeface="Montserrat Medium"/>
              <a:ea typeface="Montserrat Medium"/>
              <a:cs typeface="Montserrat Medium"/>
              <a:sym typeface="Montserrat Medium"/>
            </a:endParaRPr>
          </a:p>
          <a:p>
            <a:pPr marL="0" lvl="0" indent="0" algn="just" rtl="0">
              <a:spcBef>
                <a:spcPts val="0"/>
              </a:spcBef>
              <a:spcAft>
                <a:spcPts val="0"/>
              </a:spcAft>
              <a:buNone/>
            </a:pPr>
            <a:r>
              <a:rPr lang="en" sz="1250" b="1" dirty="0">
                <a:latin typeface="Montserrat"/>
                <a:ea typeface="Montserrat"/>
                <a:cs typeface="Montserrat"/>
                <a:sym typeface="Montserrat"/>
              </a:rPr>
              <a:t>Colonul </a:t>
            </a:r>
            <a:r>
              <a:rPr lang="en" sz="1250" dirty="0">
                <a:latin typeface="Montserrat Medium"/>
                <a:ea typeface="Montserrat Medium"/>
                <a:cs typeface="Montserrat Medium"/>
                <a:sym typeface="Montserrat Medium"/>
              </a:rPr>
              <a:t>este alcătuit din </a:t>
            </a:r>
            <a:r>
              <a:rPr lang="en" sz="1250" dirty="0" smtClean="0">
                <a:latin typeface="Montserrat Medium"/>
                <a:ea typeface="Montserrat Medium"/>
                <a:cs typeface="Montserrat Medium"/>
                <a:sym typeface="Montserrat Medium"/>
              </a:rPr>
              <a:t>cecum,</a:t>
            </a:r>
            <a:r>
              <a:rPr lang="ro-RO" sz="1250" dirty="0" smtClean="0">
                <a:latin typeface="Montserrat Medium"/>
                <a:ea typeface="Montserrat Medium"/>
                <a:cs typeface="Montserrat Medium"/>
                <a:sym typeface="Montserrat Medium"/>
              </a:rPr>
              <a:t> cu apendice, colon de forma literei U și </a:t>
            </a:r>
            <a:r>
              <a:rPr lang="en" sz="1250" dirty="0" smtClean="0">
                <a:latin typeface="Montserrat Medium"/>
                <a:ea typeface="Montserrat Medium"/>
                <a:cs typeface="Montserrat Medium"/>
                <a:sym typeface="Montserrat Medium"/>
              </a:rPr>
              <a:t>rect</a:t>
            </a:r>
            <a:r>
              <a:rPr lang="en" sz="1250" dirty="0">
                <a:latin typeface="Montserrat Medium"/>
                <a:ea typeface="Montserrat Medium"/>
                <a:cs typeface="Montserrat Medium"/>
                <a:sym typeface="Montserrat Medium"/>
              </a:rPr>
              <a:t>.</a:t>
            </a:r>
            <a:endParaRPr sz="1250" dirty="0">
              <a:latin typeface="Montserrat Medium"/>
              <a:ea typeface="Montserrat Medium"/>
              <a:cs typeface="Montserrat Medium"/>
              <a:sym typeface="Montserrat Medium"/>
            </a:endParaRPr>
          </a:p>
          <a:p>
            <a:pPr marL="0" lvl="0" indent="0" algn="just" rtl="0">
              <a:spcBef>
                <a:spcPts val="0"/>
              </a:spcBef>
              <a:spcAft>
                <a:spcPts val="0"/>
              </a:spcAft>
              <a:buNone/>
            </a:pPr>
            <a:endParaRPr sz="1250" dirty="0">
              <a:latin typeface="Montserrat Medium"/>
              <a:ea typeface="Montserrat Medium"/>
              <a:cs typeface="Montserrat Medium"/>
              <a:sym typeface="Montserrat Medium"/>
            </a:endParaRPr>
          </a:p>
          <a:p>
            <a:pPr marL="0" lvl="0" indent="0" algn="just" rtl="0">
              <a:spcBef>
                <a:spcPts val="0"/>
              </a:spcBef>
              <a:spcAft>
                <a:spcPts val="0"/>
              </a:spcAft>
              <a:buNone/>
            </a:pPr>
            <a:r>
              <a:rPr lang="en" sz="1250" b="1" dirty="0">
                <a:latin typeface="Montserrat"/>
                <a:ea typeface="Montserrat"/>
                <a:cs typeface="Montserrat"/>
                <a:sym typeface="Montserrat"/>
              </a:rPr>
              <a:t>Scaunele</a:t>
            </a:r>
            <a:r>
              <a:rPr lang="en" sz="1250" dirty="0">
                <a:latin typeface="Montserrat Medium"/>
                <a:ea typeface="Montserrat Medium"/>
                <a:cs typeface="Montserrat Medium"/>
                <a:sym typeface="Montserrat Medium"/>
              </a:rPr>
              <a:t>, sau deșeurile rămase în urma procesului digestiv, trec prin colon prin intermediul </a:t>
            </a:r>
            <a:r>
              <a:rPr lang="ro-RO" sz="1250" dirty="0" smtClean="0">
                <a:latin typeface="Montserrat Medium"/>
                <a:ea typeface="Montserrat Medium"/>
                <a:cs typeface="Montserrat Medium"/>
                <a:sym typeface="Montserrat Medium"/>
              </a:rPr>
              <a:t>mișcărilor sale</a:t>
            </a:r>
            <a:r>
              <a:rPr lang="en" sz="1250" dirty="0" smtClean="0">
                <a:latin typeface="Montserrat Medium"/>
                <a:ea typeface="Montserrat Medium"/>
                <a:cs typeface="Montserrat Medium"/>
                <a:sym typeface="Montserrat Medium"/>
              </a:rPr>
              <a:t>, </a:t>
            </a:r>
            <a:r>
              <a:rPr lang="en" sz="1250" dirty="0">
                <a:latin typeface="Montserrat Medium"/>
                <a:ea typeface="Montserrat Medium"/>
                <a:cs typeface="Montserrat Medium"/>
                <a:sym typeface="Montserrat Medium"/>
              </a:rPr>
              <a:t>mai întâi în stare lichidă și, în cele din urmă, în formă solidă. Pe măsură ce scaunul trece prin colon, apa este eliminată. Scaunul este stocat în colonul sigmoid (în formă de S) până când o "mișcare de masă" îl golește în rect o dată sau de două ori pe zi.</a:t>
            </a:r>
            <a:endParaRPr sz="1250" dirty="0">
              <a:latin typeface="Montserrat Medium"/>
              <a:ea typeface="Montserrat Medium"/>
              <a:cs typeface="Montserrat Medium"/>
              <a:sym typeface="Montserrat Medium"/>
            </a:endParaRPr>
          </a:p>
        </p:txBody>
      </p:sp>
      <p:grpSp>
        <p:nvGrpSpPr>
          <p:cNvPr id="2283" name="Google Shape;2283;p46"/>
          <p:cNvGrpSpPr/>
          <p:nvPr/>
        </p:nvGrpSpPr>
        <p:grpSpPr>
          <a:xfrm>
            <a:off x="4433875" y="361975"/>
            <a:ext cx="4710125" cy="4557800"/>
            <a:chOff x="4433875" y="361975"/>
            <a:chExt cx="4710125" cy="4557800"/>
          </a:xfrm>
        </p:grpSpPr>
        <p:pic>
          <p:nvPicPr>
            <p:cNvPr id="2284" name="Google Shape;2284;p46"/>
            <p:cNvPicPr preferRelativeResize="0"/>
            <p:nvPr/>
          </p:nvPicPr>
          <p:blipFill rotWithShape="1">
            <a:blip r:embed="rId3">
              <a:alphaModFix/>
            </a:blip>
            <a:srcRect l="11664" r="12249"/>
            <a:stretch/>
          </p:blipFill>
          <p:spPr>
            <a:xfrm>
              <a:off x="5223050" y="1099150"/>
              <a:ext cx="2843500" cy="3820625"/>
            </a:xfrm>
            <a:prstGeom prst="rect">
              <a:avLst/>
            </a:prstGeom>
            <a:noFill/>
            <a:ln>
              <a:noFill/>
            </a:ln>
          </p:spPr>
        </p:pic>
        <p:cxnSp>
          <p:nvCxnSpPr>
            <p:cNvPr id="2285" name="Google Shape;2285;p46"/>
            <p:cNvCxnSpPr>
              <a:stCxn id="2286" idx="1"/>
            </p:cNvCxnSpPr>
            <p:nvPr/>
          </p:nvCxnSpPr>
          <p:spPr>
            <a:xfrm rot="10800000" flipH="1">
              <a:off x="4433875" y="2439375"/>
              <a:ext cx="1021200" cy="1884000"/>
            </a:xfrm>
            <a:prstGeom prst="curvedConnector4">
              <a:avLst>
                <a:gd name="adj1" fmla="val -23318"/>
                <a:gd name="adj2" fmla="val 56127"/>
              </a:avLst>
            </a:prstGeom>
            <a:noFill/>
            <a:ln w="19050" cap="flat" cmpd="sng">
              <a:solidFill>
                <a:schemeClr val="accent4"/>
              </a:solidFill>
              <a:prstDash val="solid"/>
              <a:round/>
              <a:headEnd type="none" w="med" len="med"/>
              <a:tailEnd type="oval" w="med" len="med"/>
            </a:ln>
          </p:spPr>
        </p:cxnSp>
        <p:sp>
          <p:nvSpPr>
            <p:cNvPr id="2286" name="Google Shape;2286;p46"/>
            <p:cNvSpPr txBox="1"/>
            <p:nvPr/>
          </p:nvSpPr>
          <p:spPr>
            <a:xfrm>
              <a:off x="4433875" y="4092525"/>
              <a:ext cx="1763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1"/>
                  </a:solidFill>
                  <a:latin typeface="Londrina Solid"/>
                  <a:ea typeface="Londrina Solid"/>
                  <a:cs typeface="Londrina Solid"/>
                  <a:sym typeface="Londrina Solid"/>
                </a:rPr>
                <a:t>Colonul ascendent</a:t>
              </a:r>
              <a:endParaRPr sz="1800">
                <a:solidFill>
                  <a:schemeClr val="lt1"/>
                </a:solidFill>
                <a:latin typeface="Londrina Solid"/>
                <a:ea typeface="Londrina Solid"/>
                <a:cs typeface="Londrina Solid"/>
                <a:sym typeface="Londrina Solid"/>
              </a:endParaRPr>
            </a:p>
          </p:txBody>
        </p:sp>
        <p:cxnSp>
          <p:nvCxnSpPr>
            <p:cNvPr id="2287" name="Google Shape;2287;p46"/>
            <p:cNvCxnSpPr>
              <a:stCxn id="2288" idx="2"/>
            </p:cNvCxnSpPr>
            <p:nvPr/>
          </p:nvCxnSpPr>
          <p:spPr>
            <a:xfrm rot="-5400000" flipH="1">
              <a:off x="6092025" y="1331575"/>
              <a:ext cx="1125300" cy="109500"/>
            </a:xfrm>
            <a:prstGeom prst="curvedConnector3">
              <a:avLst>
                <a:gd name="adj1" fmla="val 50000"/>
              </a:avLst>
            </a:prstGeom>
            <a:noFill/>
            <a:ln w="19050" cap="flat" cmpd="sng">
              <a:solidFill>
                <a:schemeClr val="accent4"/>
              </a:solidFill>
              <a:prstDash val="solid"/>
              <a:round/>
              <a:headEnd type="none" w="med" len="med"/>
              <a:tailEnd type="oval" w="med" len="med"/>
            </a:ln>
          </p:spPr>
        </p:cxnSp>
        <p:sp>
          <p:nvSpPr>
            <p:cNvPr id="2288" name="Google Shape;2288;p46"/>
            <p:cNvSpPr txBox="1"/>
            <p:nvPr/>
          </p:nvSpPr>
          <p:spPr>
            <a:xfrm>
              <a:off x="5623875" y="361975"/>
              <a:ext cx="1952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1"/>
                  </a:solidFill>
                  <a:latin typeface="Londrina Solid"/>
                  <a:ea typeface="Londrina Solid"/>
                  <a:cs typeface="Londrina Solid"/>
                  <a:sym typeface="Londrina Solid"/>
                </a:rPr>
                <a:t>Colonul Transversal</a:t>
              </a:r>
              <a:endParaRPr sz="1800">
                <a:solidFill>
                  <a:schemeClr val="lt1"/>
                </a:solidFill>
                <a:latin typeface="Londrina Solid"/>
                <a:ea typeface="Londrina Solid"/>
                <a:cs typeface="Londrina Solid"/>
                <a:sym typeface="Londrina Solid"/>
              </a:endParaRPr>
            </a:p>
          </p:txBody>
        </p:sp>
        <p:cxnSp>
          <p:nvCxnSpPr>
            <p:cNvPr id="2289" name="Google Shape;2289;p46"/>
            <p:cNvCxnSpPr>
              <a:stCxn id="2290" idx="2"/>
            </p:cNvCxnSpPr>
            <p:nvPr/>
          </p:nvCxnSpPr>
          <p:spPr>
            <a:xfrm rot="5400000">
              <a:off x="7796850" y="2084725"/>
              <a:ext cx="710400" cy="767400"/>
            </a:xfrm>
            <a:prstGeom prst="curvedConnector2">
              <a:avLst/>
            </a:prstGeom>
            <a:noFill/>
            <a:ln w="19050" cap="flat" cmpd="sng">
              <a:solidFill>
                <a:schemeClr val="accent4"/>
              </a:solidFill>
              <a:prstDash val="solid"/>
              <a:round/>
              <a:headEnd type="none" w="med" len="med"/>
              <a:tailEnd type="oval" w="med" len="med"/>
            </a:ln>
          </p:spPr>
        </p:cxnSp>
        <p:sp>
          <p:nvSpPr>
            <p:cNvPr id="2290" name="Google Shape;2290;p46"/>
            <p:cNvSpPr txBox="1"/>
            <p:nvPr/>
          </p:nvSpPr>
          <p:spPr>
            <a:xfrm>
              <a:off x="7927500" y="1374325"/>
              <a:ext cx="1216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1"/>
                  </a:solidFill>
                  <a:latin typeface="Londrina Solid"/>
                  <a:ea typeface="Londrina Solid"/>
                  <a:cs typeface="Londrina Solid"/>
                  <a:sym typeface="Londrina Solid"/>
                </a:rPr>
                <a:t>Colonul Descendent</a:t>
              </a:r>
              <a:endParaRPr sz="1800">
                <a:solidFill>
                  <a:schemeClr val="lt1"/>
                </a:solidFill>
                <a:latin typeface="Londrina Solid"/>
                <a:ea typeface="Londrina Solid"/>
                <a:cs typeface="Londrina Solid"/>
                <a:sym typeface="Londrina Solid"/>
              </a:endParaRPr>
            </a:p>
          </p:txBody>
        </p:sp>
        <p:cxnSp>
          <p:nvCxnSpPr>
            <p:cNvPr id="2291" name="Google Shape;2291;p46"/>
            <p:cNvCxnSpPr>
              <a:stCxn id="2292" idx="1"/>
            </p:cNvCxnSpPr>
            <p:nvPr/>
          </p:nvCxnSpPr>
          <p:spPr>
            <a:xfrm rot="10800000" flipH="1">
              <a:off x="7755275" y="3738250"/>
              <a:ext cx="600" cy="701700"/>
            </a:xfrm>
            <a:prstGeom prst="curvedConnector4">
              <a:avLst>
                <a:gd name="adj1" fmla="val -39687500"/>
                <a:gd name="adj2" fmla="val 65359"/>
              </a:avLst>
            </a:prstGeom>
            <a:noFill/>
            <a:ln w="19050" cap="flat" cmpd="sng">
              <a:solidFill>
                <a:schemeClr val="accent4"/>
              </a:solidFill>
              <a:prstDash val="solid"/>
              <a:round/>
              <a:headEnd type="none" w="med" len="med"/>
              <a:tailEnd type="oval" w="med" len="med"/>
            </a:ln>
          </p:spPr>
        </p:cxnSp>
        <p:sp>
          <p:nvSpPr>
            <p:cNvPr id="2292" name="Google Shape;2292;p46"/>
            <p:cNvSpPr txBox="1"/>
            <p:nvPr/>
          </p:nvSpPr>
          <p:spPr>
            <a:xfrm>
              <a:off x="7755275" y="4224400"/>
              <a:ext cx="1388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Londrina Solid"/>
                  <a:ea typeface="Londrina Solid"/>
                  <a:cs typeface="Londrina Solid"/>
                  <a:sym typeface="Londrina Solid"/>
                </a:rPr>
                <a:t>Colonul Sigmoid</a:t>
              </a:r>
              <a:endParaRPr sz="1600">
                <a:solidFill>
                  <a:schemeClr val="lt1"/>
                </a:solidFill>
                <a:latin typeface="Londrina Solid"/>
                <a:ea typeface="Londrina Solid"/>
                <a:cs typeface="Londrina Solid"/>
                <a:sym typeface="Londrina Solid"/>
              </a:endParaRPr>
            </a:p>
          </p:txBody>
        </p:sp>
      </p:gr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8"/>
                                        </p:tgtEl>
                                        <p:attrNameLst>
                                          <p:attrName>style.visibility</p:attrName>
                                        </p:attrNameLst>
                                      </p:cBhvr>
                                      <p:to>
                                        <p:strVal val="visible"/>
                                      </p:to>
                                    </p:set>
                                    <p:animEffect transition="in" filter="fade">
                                      <p:cBhvr>
                                        <p:cTn id="7" dur="1000"/>
                                        <p:tgtEl>
                                          <p:spTgt spid="2278"/>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282"/>
                                        </p:tgtEl>
                                        <p:attrNameLst>
                                          <p:attrName>style.visibility</p:attrName>
                                        </p:attrNameLst>
                                      </p:cBhvr>
                                      <p:to>
                                        <p:strVal val="visible"/>
                                      </p:to>
                                    </p:set>
                                    <p:anim calcmode="lin" valueType="num">
                                      <p:cBhvr additive="base">
                                        <p:cTn id="11" dur="1000"/>
                                        <p:tgtEl>
                                          <p:spTgt spid="2282"/>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0"/>
                                  </p:stCondLst>
                                  <p:childTnLst>
                                    <p:set>
                                      <p:cBhvr>
                                        <p:cTn id="13" dur="1" fill="hold">
                                          <p:stCondLst>
                                            <p:cond delay="0"/>
                                          </p:stCondLst>
                                        </p:cTn>
                                        <p:tgtEl>
                                          <p:spTgt spid="2283"/>
                                        </p:tgtEl>
                                        <p:attrNameLst>
                                          <p:attrName>style.visibility</p:attrName>
                                        </p:attrNameLst>
                                      </p:cBhvr>
                                      <p:to>
                                        <p:strVal val="visible"/>
                                      </p:to>
                                    </p:set>
                                    <p:anim calcmode="lin" valueType="num">
                                      <p:cBhvr additive="base">
                                        <p:cTn id="14" dur="1000"/>
                                        <p:tgtEl>
                                          <p:spTgt spid="228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6"/>
        <p:cNvGrpSpPr/>
        <p:nvPr/>
      </p:nvGrpSpPr>
      <p:grpSpPr>
        <a:xfrm>
          <a:off x="0" y="0"/>
          <a:ext cx="0" cy="0"/>
          <a:chOff x="0" y="0"/>
          <a:chExt cx="0" cy="0"/>
        </a:xfrm>
      </p:grpSpPr>
      <p:grpSp>
        <p:nvGrpSpPr>
          <p:cNvPr id="2297" name="Google Shape;2297;p47"/>
          <p:cNvGrpSpPr/>
          <p:nvPr/>
        </p:nvGrpSpPr>
        <p:grpSpPr>
          <a:xfrm>
            <a:off x="341150" y="42700"/>
            <a:ext cx="3723250" cy="892800"/>
            <a:chOff x="341150" y="42700"/>
            <a:chExt cx="3723250" cy="892800"/>
          </a:xfrm>
        </p:grpSpPr>
        <p:sp>
          <p:nvSpPr>
            <p:cNvPr id="2298" name="Google Shape;2298;p47"/>
            <p:cNvSpPr txBox="1"/>
            <p:nvPr/>
          </p:nvSpPr>
          <p:spPr>
            <a:xfrm>
              <a:off x="341150" y="135100"/>
              <a:ext cx="1646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solidFill>
                    <a:schemeClr val="lt1"/>
                  </a:solidFill>
                  <a:latin typeface="Londrina Solid"/>
                  <a:ea typeface="Londrina Solid"/>
                  <a:cs typeface="Londrina Solid"/>
                  <a:sym typeface="Londrina Solid"/>
                </a:rPr>
                <a:t>09</a:t>
              </a:r>
              <a:endParaRPr sz="4000">
                <a:solidFill>
                  <a:schemeClr val="lt1"/>
                </a:solidFill>
                <a:latin typeface="Londrina Solid"/>
                <a:ea typeface="Londrina Solid"/>
                <a:cs typeface="Londrina Solid"/>
                <a:sym typeface="Londrina Solid"/>
              </a:endParaRPr>
            </a:p>
          </p:txBody>
        </p:sp>
        <p:cxnSp>
          <p:nvCxnSpPr>
            <p:cNvPr id="2299" name="Google Shape;2299;p47"/>
            <p:cNvCxnSpPr/>
            <p:nvPr/>
          </p:nvCxnSpPr>
          <p:spPr>
            <a:xfrm rot="10800000" flipH="1">
              <a:off x="1027825" y="530650"/>
              <a:ext cx="1303500" cy="9300"/>
            </a:xfrm>
            <a:prstGeom prst="straightConnector1">
              <a:avLst/>
            </a:prstGeom>
            <a:noFill/>
            <a:ln w="9525" cap="flat" cmpd="sng">
              <a:solidFill>
                <a:schemeClr val="lt1"/>
              </a:solidFill>
              <a:prstDash val="solid"/>
              <a:round/>
              <a:headEnd type="none" w="med" len="med"/>
              <a:tailEnd type="stealth" w="med" len="med"/>
            </a:ln>
          </p:spPr>
        </p:cxnSp>
        <p:sp>
          <p:nvSpPr>
            <p:cNvPr id="2300" name="Google Shape;2300;p47"/>
            <p:cNvSpPr txBox="1"/>
            <p:nvPr/>
          </p:nvSpPr>
          <p:spPr>
            <a:xfrm>
              <a:off x="2456100" y="42700"/>
              <a:ext cx="1608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chemeClr val="lt1"/>
                  </a:solidFill>
                  <a:latin typeface="Londrina Solid"/>
                  <a:ea typeface="Londrina Solid"/>
                  <a:cs typeface="Londrina Solid"/>
                  <a:sym typeface="Londrina Solid"/>
                </a:rPr>
                <a:t>Rect</a:t>
              </a:r>
              <a:endParaRPr sz="4600">
                <a:solidFill>
                  <a:schemeClr val="lt1"/>
                </a:solidFill>
                <a:latin typeface="Londrina Solid"/>
                <a:ea typeface="Londrina Solid"/>
                <a:cs typeface="Londrina Solid"/>
                <a:sym typeface="Londrina Solid"/>
              </a:endParaRPr>
            </a:p>
          </p:txBody>
        </p:sp>
      </p:grpSp>
      <p:sp>
        <p:nvSpPr>
          <p:cNvPr id="2301" name="Google Shape;2301;p47"/>
          <p:cNvSpPr txBox="1"/>
          <p:nvPr/>
        </p:nvSpPr>
        <p:spPr>
          <a:xfrm>
            <a:off x="341150" y="935500"/>
            <a:ext cx="4193400" cy="178507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00" b="1" dirty="0">
                <a:latin typeface="Montserrat"/>
                <a:ea typeface="Montserrat"/>
                <a:cs typeface="Montserrat"/>
                <a:sym typeface="Montserrat"/>
              </a:rPr>
              <a:t>Rectul</a:t>
            </a:r>
            <a:r>
              <a:rPr lang="en" sz="1300" dirty="0">
                <a:latin typeface="Montserrat Medium"/>
                <a:ea typeface="Montserrat Medium"/>
                <a:cs typeface="Montserrat Medium"/>
                <a:sym typeface="Montserrat Medium"/>
              </a:rPr>
              <a:t> leagă colonul de anus. El are rolul de a primi scaunul de la colon, de a vă anunța că există un scaun care trebuie evacuat și de a reține scaunul până la evacuare. Atunci când ceva (gaz sau scaun) intră în rect, senzorii trimit un mesaj către creier. Creierul decide apoi dacă conținutul rectal poate fi evacuat sau nu.</a:t>
            </a:r>
            <a:endParaRPr sz="1300" dirty="0">
              <a:latin typeface="Montserrat Medium"/>
              <a:ea typeface="Montserrat Medium"/>
              <a:cs typeface="Montserrat Medium"/>
              <a:sym typeface="Montserrat Medium"/>
            </a:endParaRPr>
          </a:p>
        </p:txBody>
      </p:sp>
      <p:pic>
        <p:nvPicPr>
          <p:cNvPr id="2302" name="Google Shape;2302;p47"/>
          <p:cNvPicPr preferRelativeResize="0"/>
          <p:nvPr/>
        </p:nvPicPr>
        <p:blipFill>
          <a:blip r:embed="rId3">
            <a:alphaModFix/>
          </a:blip>
          <a:stretch>
            <a:fillRect/>
          </a:stretch>
        </p:blipFill>
        <p:spPr>
          <a:xfrm>
            <a:off x="4791600" y="749088"/>
            <a:ext cx="3923325" cy="3923325"/>
          </a:xfrm>
          <a:prstGeom prst="rect">
            <a:avLst/>
          </a:prstGeom>
          <a:noFill/>
          <a:ln>
            <a:noFill/>
          </a:ln>
        </p:spPr>
      </p:pic>
      <p:sp>
        <p:nvSpPr>
          <p:cNvPr id="2303" name="Google Shape;2303;p47"/>
          <p:cNvSpPr txBox="1"/>
          <p:nvPr/>
        </p:nvSpPr>
        <p:spPr>
          <a:xfrm>
            <a:off x="393350" y="3108750"/>
            <a:ext cx="4141200" cy="1585019"/>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00" b="1" dirty="0">
                <a:latin typeface="Montserrat"/>
                <a:ea typeface="Montserrat"/>
                <a:cs typeface="Montserrat"/>
                <a:sym typeface="Montserrat"/>
              </a:rPr>
              <a:t>Anusul </a:t>
            </a:r>
            <a:r>
              <a:rPr lang="en" sz="1300" dirty="0">
                <a:latin typeface="Montserrat Medium"/>
                <a:ea typeface="Montserrat Medium"/>
                <a:cs typeface="Montserrat Medium"/>
                <a:sym typeface="Montserrat Medium"/>
              </a:rPr>
              <a:t>este ultima parte a tractului digestiv. Este un canal lung de 5 cm </a:t>
            </a:r>
            <a:r>
              <a:rPr lang="ro-RO" sz="1300" dirty="0" smtClean="0">
                <a:latin typeface="Montserrat Medium"/>
                <a:ea typeface="Montserrat Medium"/>
                <a:cs typeface="Montserrat Medium"/>
                <a:sym typeface="Montserrat Medium"/>
              </a:rPr>
              <a:t>și prezintă </a:t>
            </a:r>
            <a:r>
              <a:rPr lang="en" sz="1300" dirty="0" smtClean="0">
                <a:latin typeface="Montserrat Medium"/>
                <a:ea typeface="Montserrat Medium"/>
                <a:cs typeface="Montserrat Medium"/>
                <a:sym typeface="Montserrat Medium"/>
              </a:rPr>
              <a:t> </a:t>
            </a:r>
            <a:r>
              <a:rPr lang="en" sz="1300" dirty="0">
                <a:latin typeface="Montserrat Medium"/>
                <a:ea typeface="Montserrat Medium"/>
                <a:cs typeface="Montserrat Medium"/>
                <a:sym typeface="Montserrat Medium"/>
              </a:rPr>
              <a:t>sfinctere anale (intern și extern). Căptușeala din partea superioară a anusului este capabilă să detecteze conținutul rectal. Aceasta vă permite să știți dacă conținutul este lichid, gazos sau solid.</a:t>
            </a:r>
            <a:endParaRPr sz="1300" dirty="0">
              <a:latin typeface="Montserrat Medium"/>
              <a:ea typeface="Montserrat Medium"/>
              <a:cs typeface="Montserrat Medium"/>
              <a:sym typeface="Montserrat Medium"/>
            </a:endParaRPr>
          </a:p>
        </p:txBody>
      </p:sp>
      <p:grpSp>
        <p:nvGrpSpPr>
          <p:cNvPr id="2304" name="Google Shape;2304;p47"/>
          <p:cNvGrpSpPr/>
          <p:nvPr/>
        </p:nvGrpSpPr>
        <p:grpSpPr>
          <a:xfrm>
            <a:off x="393350" y="2349575"/>
            <a:ext cx="3723250" cy="892800"/>
            <a:chOff x="393350" y="2349575"/>
            <a:chExt cx="3723250" cy="892800"/>
          </a:xfrm>
        </p:grpSpPr>
        <p:sp>
          <p:nvSpPr>
            <p:cNvPr id="2305" name="Google Shape;2305;p47"/>
            <p:cNvSpPr txBox="1"/>
            <p:nvPr/>
          </p:nvSpPr>
          <p:spPr>
            <a:xfrm>
              <a:off x="393350" y="2441975"/>
              <a:ext cx="1646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solidFill>
                    <a:schemeClr val="lt1"/>
                  </a:solidFill>
                  <a:latin typeface="Londrina Solid"/>
                  <a:ea typeface="Londrina Solid"/>
                  <a:cs typeface="Londrina Solid"/>
                  <a:sym typeface="Londrina Solid"/>
                </a:rPr>
                <a:t>10</a:t>
              </a:r>
              <a:endParaRPr sz="4000">
                <a:solidFill>
                  <a:schemeClr val="lt1"/>
                </a:solidFill>
                <a:latin typeface="Londrina Solid"/>
                <a:ea typeface="Londrina Solid"/>
                <a:cs typeface="Londrina Solid"/>
                <a:sym typeface="Londrina Solid"/>
              </a:endParaRPr>
            </a:p>
          </p:txBody>
        </p:sp>
        <p:cxnSp>
          <p:nvCxnSpPr>
            <p:cNvPr id="2306" name="Google Shape;2306;p47"/>
            <p:cNvCxnSpPr/>
            <p:nvPr/>
          </p:nvCxnSpPr>
          <p:spPr>
            <a:xfrm rot="10800000" flipH="1">
              <a:off x="1080025" y="2837525"/>
              <a:ext cx="1303500" cy="9300"/>
            </a:xfrm>
            <a:prstGeom prst="straightConnector1">
              <a:avLst/>
            </a:prstGeom>
            <a:noFill/>
            <a:ln w="9525" cap="flat" cmpd="sng">
              <a:solidFill>
                <a:schemeClr val="lt1"/>
              </a:solidFill>
              <a:prstDash val="solid"/>
              <a:round/>
              <a:headEnd type="none" w="med" len="med"/>
              <a:tailEnd type="stealth" w="med" len="med"/>
            </a:ln>
          </p:spPr>
        </p:cxnSp>
        <p:sp>
          <p:nvSpPr>
            <p:cNvPr id="2307" name="Google Shape;2307;p47"/>
            <p:cNvSpPr txBox="1"/>
            <p:nvPr/>
          </p:nvSpPr>
          <p:spPr>
            <a:xfrm>
              <a:off x="2508300" y="2349575"/>
              <a:ext cx="1608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chemeClr val="lt1"/>
                  </a:solidFill>
                  <a:latin typeface="Londrina Solid"/>
                  <a:ea typeface="Londrina Solid"/>
                  <a:cs typeface="Londrina Solid"/>
                  <a:sym typeface="Londrina Solid"/>
                </a:rPr>
                <a:t>Anus</a:t>
              </a:r>
              <a:endParaRPr sz="4600">
                <a:solidFill>
                  <a:schemeClr val="lt1"/>
                </a:solidFill>
                <a:latin typeface="Londrina Solid"/>
                <a:ea typeface="Londrina Solid"/>
                <a:cs typeface="Londrina Solid"/>
                <a:sym typeface="Londrina Solid"/>
              </a:endParaRPr>
            </a:p>
          </p:txBody>
        </p:sp>
      </p:gr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7"/>
                                        </p:tgtEl>
                                        <p:attrNameLst>
                                          <p:attrName>style.visibility</p:attrName>
                                        </p:attrNameLst>
                                      </p:cBhvr>
                                      <p:to>
                                        <p:strVal val="visible"/>
                                      </p:to>
                                    </p:set>
                                    <p:animEffect transition="in" filter="fade">
                                      <p:cBhvr>
                                        <p:cTn id="7" dur="1000"/>
                                        <p:tgtEl>
                                          <p:spTgt spid="2297"/>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301"/>
                                        </p:tgtEl>
                                        <p:attrNameLst>
                                          <p:attrName>style.visibility</p:attrName>
                                        </p:attrNameLst>
                                      </p:cBhvr>
                                      <p:to>
                                        <p:strVal val="visible"/>
                                      </p:to>
                                    </p:set>
                                    <p:anim calcmode="lin" valueType="num">
                                      <p:cBhvr additive="base">
                                        <p:cTn id="11" dur="1000"/>
                                        <p:tgtEl>
                                          <p:spTgt spid="2301"/>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2304"/>
                                        </p:tgtEl>
                                        <p:attrNameLst>
                                          <p:attrName>style.visibility</p:attrName>
                                        </p:attrNameLst>
                                      </p:cBhvr>
                                      <p:to>
                                        <p:strVal val="visible"/>
                                      </p:to>
                                    </p:set>
                                    <p:anim calcmode="lin" valueType="num">
                                      <p:cBhvr additive="base">
                                        <p:cTn id="15" dur="1000"/>
                                        <p:tgtEl>
                                          <p:spTgt spid="2304"/>
                                        </p:tgtEl>
                                        <p:attrNameLst>
                                          <p:attrName>ppt_x</p:attrName>
                                        </p:attrNameLst>
                                      </p:cBhvr>
                                      <p:tavLst>
                                        <p:tav tm="0">
                                          <p:val>
                                            <p:strVal val="#ppt_x-1"/>
                                          </p:val>
                                        </p:tav>
                                        <p:tav tm="100000">
                                          <p:val>
                                            <p:strVal val="#ppt_x"/>
                                          </p:val>
                                        </p:tav>
                                      </p:tavLst>
                                    </p:anim>
                                  </p:childTnLst>
                                </p:cTn>
                              </p:par>
                              <p:par>
                                <p:cTn id="16" presetID="2" presetClass="entr" presetSubtype="8" fill="hold" nodeType="withEffect">
                                  <p:stCondLst>
                                    <p:cond delay="0"/>
                                  </p:stCondLst>
                                  <p:childTnLst>
                                    <p:set>
                                      <p:cBhvr>
                                        <p:cTn id="17" dur="1" fill="hold">
                                          <p:stCondLst>
                                            <p:cond delay="0"/>
                                          </p:stCondLst>
                                        </p:cTn>
                                        <p:tgtEl>
                                          <p:spTgt spid="2303"/>
                                        </p:tgtEl>
                                        <p:attrNameLst>
                                          <p:attrName>style.visibility</p:attrName>
                                        </p:attrNameLst>
                                      </p:cBhvr>
                                      <p:to>
                                        <p:strVal val="visible"/>
                                      </p:to>
                                    </p:set>
                                    <p:anim calcmode="lin" valueType="num">
                                      <p:cBhvr additive="base">
                                        <p:cTn id="18" dur="1000"/>
                                        <p:tgtEl>
                                          <p:spTgt spid="2303"/>
                                        </p:tgtEl>
                                        <p:attrNameLst>
                                          <p:attrName>ppt_x</p:attrName>
                                        </p:attrNameLst>
                                      </p:cBhvr>
                                      <p:tavLst>
                                        <p:tav tm="0">
                                          <p:val>
                                            <p:strVal val="#ppt_x-1"/>
                                          </p:val>
                                        </p:tav>
                                        <p:tav tm="100000">
                                          <p:val>
                                            <p:strVal val="#ppt_x"/>
                                          </p:val>
                                        </p:tav>
                                      </p:tavLst>
                                    </p:anim>
                                  </p:childTnLst>
                                </p:cTn>
                              </p:par>
                              <p:par>
                                <p:cTn id="19" presetID="2" presetClass="entr" presetSubtype="2" fill="hold" nodeType="withEffect">
                                  <p:stCondLst>
                                    <p:cond delay="0"/>
                                  </p:stCondLst>
                                  <p:childTnLst>
                                    <p:set>
                                      <p:cBhvr>
                                        <p:cTn id="20" dur="1" fill="hold">
                                          <p:stCondLst>
                                            <p:cond delay="0"/>
                                          </p:stCondLst>
                                        </p:cTn>
                                        <p:tgtEl>
                                          <p:spTgt spid="2302"/>
                                        </p:tgtEl>
                                        <p:attrNameLst>
                                          <p:attrName>style.visibility</p:attrName>
                                        </p:attrNameLst>
                                      </p:cBhvr>
                                      <p:to>
                                        <p:strVal val="visible"/>
                                      </p:to>
                                    </p:set>
                                    <p:anim calcmode="lin" valueType="num">
                                      <p:cBhvr additive="base">
                                        <p:cTn id="21" dur="1000"/>
                                        <p:tgtEl>
                                          <p:spTgt spid="230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4000" dirty="0" smtClean="0"/>
              <a:t>Bibliografie</a:t>
            </a:r>
            <a:endParaRPr lang="en-US" sz="4000" dirty="0"/>
          </a:p>
        </p:txBody>
      </p:sp>
      <p:sp>
        <p:nvSpPr>
          <p:cNvPr id="3" name="Subtitle 2"/>
          <p:cNvSpPr>
            <a:spLocks noGrp="1"/>
          </p:cNvSpPr>
          <p:nvPr>
            <p:ph type="subTitle" idx="1"/>
          </p:nvPr>
        </p:nvSpPr>
        <p:spPr>
          <a:xfrm>
            <a:off x="838200" y="2266950"/>
            <a:ext cx="7848600" cy="1342500"/>
          </a:xfrm>
        </p:spPr>
        <p:txBody>
          <a:bodyPr/>
          <a:lstStyle/>
          <a:p>
            <a:pPr algn="just"/>
            <a:r>
              <a:rPr lang="en-US" dirty="0" smtClean="0"/>
              <a:t>S. </a:t>
            </a:r>
            <a:r>
              <a:rPr lang="en-US" dirty="0" err="1" smtClean="0"/>
              <a:t>Olteanu</a:t>
            </a:r>
            <a:r>
              <a:rPr lang="en-US" dirty="0" smtClean="0"/>
              <a:t> , </a:t>
            </a:r>
            <a:r>
              <a:rPr lang="en-US" dirty="0" err="1" smtClean="0"/>
              <a:t>I.Tanur</a:t>
            </a:r>
            <a:r>
              <a:rPr lang="en-US" dirty="0" smtClean="0"/>
              <a:t> – Manual </a:t>
            </a:r>
            <a:r>
              <a:rPr lang="en-US" dirty="0" err="1" smtClean="0"/>
              <a:t>Biologie</a:t>
            </a:r>
            <a:r>
              <a:rPr lang="en-US" dirty="0" smtClean="0"/>
              <a:t> </a:t>
            </a:r>
            <a:r>
              <a:rPr lang="en-US" dirty="0" err="1" smtClean="0"/>
              <a:t>cls.a</a:t>
            </a:r>
            <a:r>
              <a:rPr lang="en-US" dirty="0" smtClean="0"/>
              <a:t> VI-a, EDP, 2018</a:t>
            </a:r>
          </a:p>
          <a:p>
            <a:pPr algn="just"/>
            <a:r>
              <a:rPr lang="en-US" dirty="0" err="1" smtClean="0"/>
              <a:t>Gh</a:t>
            </a:r>
            <a:r>
              <a:rPr lang="en-US" dirty="0" smtClean="0"/>
              <a:t>. </a:t>
            </a:r>
            <a:r>
              <a:rPr lang="en-US" dirty="0" err="1" smtClean="0"/>
              <a:t>Mogos</a:t>
            </a:r>
            <a:r>
              <a:rPr lang="en-US" dirty="0" smtClean="0"/>
              <a:t> – </a:t>
            </a:r>
            <a:r>
              <a:rPr lang="en-US" dirty="0" err="1" smtClean="0"/>
              <a:t>Compendiu</a:t>
            </a:r>
            <a:r>
              <a:rPr lang="en-US" dirty="0" smtClean="0"/>
              <a:t> de </a:t>
            </a:r>
            <a:r>
              <a:rPr lang="en-US" dirty="0" err="1" smtClean="0"/>
              <a:t>anatomie</a:t>
            </a:r>
            <a:r>
              <a:rPr lang="en-US" dirty="0" smtClean="0"/>
              <a:t>, </a:t>
            </a:r>
            <a:r>
              <a:rPr lang="en-US" dirty="0" err="1" smtClean="0"/>
              <a:t>Editura</a:t>
            </a:r>
            <a:r>
              <a:rPr lang="en-US" dirty="0" smtClean="0"/>
              <a:t> </a:t>
            </a:r>
            <a:r>
              <a:rPr lang="ro-RO" dirty="0" smtClean="0"/>
              <a:t>ștințifică, București , 1980</a:t>
            </a:r>
          </a:p>
          <a:p>
            <a:pPr algn="just"/>
            <a:r>
              <a:rPr lang="en-US" dirty="0">
                <a:hlinkClick r:id="rId2"/>
              </a:rPr>
              <a:t>https://</a:t>
            </a:r>
            <a:r>
              <a:rPr lang="en-US" dirty="0" smtClean="0">
                <a:hlinkClick r:id="rId2"/>
              </a:rPr>
              <a:t>www.youtube.com/watch?v=2ANI4CiL7Mk</a:t>
            </a:r>
            <a:endParaRPr lang="ro-RO" dirty="0" smtClean="0"/>
          </a:p>
          <a:p>
            <a:pPr algn="just"/>
            <a:endParaRPr lang="en-US" dirty="0" smtClean="0"/>
          </a:p>
          <a:p>
            <a:pPr algn="just"/>
            <a:endParaRPr lang="en-US" dirty="0"/>
          </a:p>
        </p:txBody>
      </p:sp>
    </p:spTree>
    <p:extLst>
      <p:ext uri="{BB962C8B-B14F-4D97-AF65-F5344CB8AC3E}">
        <p14:creationId xmlns:p14="http://schemas.microsoft.com/office/powerpoint/2010/main" val="41553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1"/>
        <p:cNvGrpSpPr/>
        <p:nvPr/>
      </p:nvGrpSpPr>
      <p:grpSpPr>
        <a:xfrm>
          <a:off x="0" y="0"/>
          <a:ext cx="0" cy="0"/>
          <a:chOff x="0" y="0"/>
          <a:chExt cx="0" cy="0"/>
        </a:xfrm>
      </p:grpSpPr>
      <p:sp>
        <p:nvSpPr>
          <p:cNvPr id="1992" name="Google Shape;1992;p31"/>
          <p:cNvSpPr txBox="1">
            <a:spLocks noGrp="1"/>
          </p:cNvSpPr>
          <p:nvPr>
            <p:ph type="title"/>
          </p:nvPr>
        </p:nvSpPr>
        <p:spPr>
          <a:xfrm>
            <a:off x="1326800" y="1762738"/>
            <a:ext cx="3157500" cy="395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a:t>Ce este sistemul digestiv?</a:t>
            </a:r>
            <a:endParaRPr sz="2400"/>
          </a:p>
        </p:txBody>
      </p:sp>
      <p:sp>
        <p:nvSpPr>
          <p:cNvPr id="1993" name="Google Shape;1993;p31"/>
          <p:cNvSpPr txBox="1">
            <a:spLocks noGrp="1"/>
          </p:cNvSpPr>
          <p:nvPr>
            <p:ph type="title" idx="2"/>
          </p:nvPr>
        </p:nvSpPr>
        <p:spPr>
          <a:xfrm>
            <a:off x="1326800" y="1327700"/>
            <a:ext cx="474300" cy="51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01</a:t>
            </a:r>
            <a:endParaRPr/>
          </a:p>
        </p:txBody>
      </p:sp>
      <p:sp>
        <p:nvSpPr>
          <p:cNvPr id="1994" name="Google Shape;1994;p31"/>
          <p:cNvSpPr txBox="1">
            <a:spLocks noGrp="1"/>
          </p:cNvSpPr>
          <p:nvPr>
            <p:ph type="title" idx="3"/>
          </p:nvPr>
        </p:nvSpPr>
        <p:spPr>
          <a:xfrm>
            <a:off x="713225" y="539500"/>
            <a:ext cx="7717500" cy="478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Cuprins</a:t>
            </a:r>
            <a:endParaRPr/>
          </a:p>
        </p:txBody>
      </p:sp>
      <p:sp>
        <p:nvSpPr>
          <p:cNvPr id="1995" name="Google Shape;1995;p31"/>
          <p:cNvSpPr txBox="1">
            <a:spLocks noGrp="1"/>
          </p:cNvSpPr>
          <p:nvPr>
            <p:ph type="title" idx="4"/>
          </p:nvPr>
        </p:nvSpPr>
        <p:spPr>
          <a:xfrm>
            <a:off x="4659650" y="1762750"/>
            <a:ext cx="3327600" cy="395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Ce face sistemul digestiv?</a:t>
            </a:r>
            <a:endParaRPr/>
          </a:p>
        </p:txBody>
      </p:sp>
      <p:sp>
        <p:nvSpPr>
          <p:cNvPr id="1996" name="Google Shape;1996;p31"/>
          <p:cNvSpPr txBox="1">
            <a:spLocks noGrp="1"/>
          </p:cNvSpPr>
          <p:nvPr>
            <p:ph type="subTitle" idx="5"/>
          </p:nvPr>
        </p:nvSpPr>
        <p:spPr>
          <a:xfrm>
            <a:off x="4659650" y="2242775"/>
            <a:ext cx="3157500" cy="648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Descoperă funcțiile importante pe care le are sistemul digestiv asupra corpului uman .</a:t>
            </a:r>
            <a:endParaRPr/>
          </a:p>
        </p:txBody>
      </p:sp>
      <p:sp>
        <p:nvSpPr>
          <p:cNvPr id="1997" name="Google Shape;1997;p31"/>
          <p:cNvSpPr txBox="1">
            <a:spLocks noGrp="1"/>
          </p:cNvSpPr>
          <p:nvPr>
            <p:ph type="title" idx="6"/>
          </p:nvPr>
        </p:nvSpPr>
        <p:spPr>
          <a:xfrm>
            <a:off x="4659650" y="1327700"/>
            <a:ext cx="474300" cy="51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02</a:t>
            </a:r>
            <a:endParaRPr/>
          </a:p>
        </p:txBody>
      </p:sp>
      <p:sp>
        <p:nvSpPr>
          <p:cNvPr id="1998" name="Google Shape;1998;p31"/>
          <p:cNvSpPr txBox="1">
            <a:spLocks noGrp="1"/>
          </p:cNvSpPr>
          <p:nvPr>
            <p:ph type="title" idx="7"/>
          </p:nvPr>
        </p:nvSpPr>
        <p:spPr>
          <a:xfrm>
            <a:off x="2020100" y="3240150"/>
            <a:ext cx="5462100" cy="648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 ce este important sistemul digestiv ?</a:t>
            </a:r>
            <a:endParaRPr/>
          </a:p>
        </p:txBody>
      </p:sp>
      <p:sp>
        <p:nvSpPr>
          <p:cNvPr id="1999" name="Google Shape;1999;p31"/>
          <p:cNvSpPr txBox="1">
            <a:spLocks noGrp="1"/>
          </p:cNvSpPr>
          <p:nvPr>
            <p:ph type="subTitle" idx="8"/>
          </p:nvPr>
        </p:nvSpPr>
        <p:spPr>
          <a:xfrm>
            <a:off x="2935100" y="3810775"/>
            <a:ext cx="3157500" cy="51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200"/>
              <a:t>Află de ce sistemul digestiv reprezintă unul dintre cele mai importante sisteme din organismul uman.</a:t>
            </a:r>
            <a:endParaRPr sz="1200"/>
          </a:p>
        </p:txBody>
      </p:sp>
      <p:sp>
        <p:nvSpPr>
          <p:cNvPr id="2000" name="Google Shape;2000;p31"/>
          <p:cNvSpPr txBox="1">
            <a:spLocks noGrp="1"/>
          </p:cNvSpPr>
          <p:nvPr>
            <p:ph type="title" idx="9"/>
          </p:nvPr>
        </p:nvSpPr>
        <p:spPr>
          <a:xfrm>
            <a:off x="2020100" y="2903475"/>
            <a:ext cx="474300" cy="51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03</a:t>
            </a:r>
            <a:endParaRPr/>
          </a:p>
        </p:txBody>
      </p:sp>
      <p:grpSp>
        <p:nvGrpSpPr>
          <p:cNvPr id="2001" name="Google Shape;2001;p31"/>
          <p:cNvGrpSpPr/>
          <p:nvPr/>
        </p:nvGrpSpPr>
        <p:grpSpPr>
          <a:xfrm>
            <a:off x="7312465" y="3262301"/>
            <a:ext cx="781945" cy="872199"/>
            <a:chOff x="1638300" y="2586075"/>
            <a:chExt cx="1070425" cy="1193975"/>
          </a:xfrm>
        </p:grpSpPr>
        <p:sp>
          <p:nvSpPr>
            <p:cNvPr id="2002" name="Google Shape;2002;p31"/>
            <p:cNvSpPr/>
            <p:nvPr/>
          </p:nvSpPr>
          <p:spPr>
            <a:xfrm>
              <a:off x="1638300" y="2586075"/>
              <a:ext cx="1070425" cy="1193975"/>
            </a:xfrm>
            <a:custGeom>
              <a:avLst/>
              <a:gdLst/>
              <a:ahLst/>
              <a:cxnLst/>
              <a:rect l="l" t="t" r="r" b="b"/>
              <a:pathLst>
                <a:path w="42817" h="47759" extrusionOk="0">
                  <a:moveTo>
                    <a:pt x="2278" y="0"/>
                  </a:moveTo>
                  <a:lnTo>
                    <a:pt x="1" y="391"/>
                  </a:lnTo>
                  <a:cubicBezTo>
                    <a:pt x="134" y="4077"/>
                    <a:pt x="2348" y="7308"/>
                    <a:pt x="4813" y="10054"/>
                  </a:cubicBezTo>
                  <a:cubicBezTo>
                    <a:pt x="7066" y="12566"/>
                    <a:pt x="10039" y="13615"/>
                    <a:pt x="12262" y="14045"/>
                  </a:cubicBezTo>
                  <a:cubicBezTo>
                    <a:pt x="14327" y="14436"/>
                    <a:pt x="16025" y="15899"/>
                    <a:pt x="16722" y="17879"/>
                  </a:cubicBezTo>
                  <a:cubicBezTo>
                    <a:pt x="17574" y="20297"/>
                    <a:pt x="18552" y="23411"/>
                    <a:pt x="18764" y="25469"/>
                  </a:cubicBezTo>
                  <a:cubicBezTo>
                    <a:pt x="19139" y="29037"/>
                    <a:pt x="17747" y="30993"/>
                    <a:pt x="15031" y="33325"/>
                  </a:cubicBezTo>
                  <a:cubicBezTo>
                    <a:pt x="12770" y="35265"/>
                    <a:pt x="7324" y="37205"/>
                    <a:pt x="6425" y="40038"/>
                  </a:cubicBezTo>
                  <a:cubicBezTo>
                    <a:pt x="5924" y="41618"/>
                    <a:pt x="6245" y="45687"/>
                    <a:pt x="10141" y="47072"/>
                  </a:cubicBezTo>
                  <a:cubicBezTo>
                    <a:pt x="11601" y="47589"/>
                    <a:pt x="13221" y="47758"/>
                    <a:pt x="14714" y="47758"/>
                  </a:cubicBezTo>
                  <a:cubicBezTo>
                    <a:pt x="17511" y="47758"/>
                    <a:pt x="19859" y="47166"/>
                    <a:pt x="19859" y="47166"/>
                  </a:cubicBezTo>
                  <a:cubicBezTo>
                    <a:pt x="20626" y="45718"/>
                    <a:pt x="19664" y="43144"/>
                    <a:pt x="19664" y="43144"/>
                  </a:cubicBezTo>
                  <a:cubicBezTo>
                    <a:pt x="18357" y="43407"/>
                    <a:pt x="17224" y="43520"/>
                    <a:pt x="16253" y="43520"/>
                  </a:cubicBezTo>
                  <a:cubicBezTo>
                    <a:pt x="11965" y="43520"/>
                    <a:pt x="10847" y="41313"/>
                    <a:pt x="11894" y="40069"/>
                  </a:cubicBezTo>
                  <a:cubicBezTo>
                    <a:pt x="13169" y="38543"/>
                    <a:pt x="18568" y="37440"/>
                    <a:pt x="20164" y="37276"/>
                  </a:cubicBezTo>
                  <a:cubicBezTo>
                    <a:pt x="25008" y="36791"/>
                    <a:pt x="29820" y="36509"/>
                    <a:pt x="33959" y="33966"/>
                  </a:cubicBezTo>
                  <a:cubicBezTo>
                    <a:pt x="39217" y="30735"/>
                    <a:pt x="42816" y="24678"/>
                    <a:pt x="42464" y="18505"/>
                  </a:cubicBezTo>
                  <a:cubicBezTo>
                    <a:pt x="42112" y="12331"/>
                    <a:pt x="37480" y="6487"/>
                    <a:pt x="31400" y="5352"/>
                  </a:cubicBezTo>
                  <a:cubicBezTo>
                    <a:pt x="30621" y="5205"/>
                    <a:pt x="29838" y="5143"/>
                    <a:pt x="29053" y="5143"/>
                  </a:cubicBezTo>
                  <a:cubicBezTo>
                    <a:pt x="27000" y="5143"/>
                    <a:pt x="24935" y="5565"/>
                    <a:pt x="22903" y="5978"/>
                  </a:cubicBezTo>
                  <a:cubicBezTo>
                    <a:pt x="20391" y="6487"/>
                    <a:pt x="17574" y="8169"/>
                    <a:pt x="15884" y="9303"/>
                  </a:cubicBezTo>
                  <a:cubicBezTo>
                    <a:pt x="15165" y="9783"/>
                    <a:pt x="14329" y="10029"/>
                    <a:pt x="13486" y="10029"/>
                  </a:cubicBezTo>
                  <a:cubicBezTo>
                    <a:pt x="13008" y="10029"/>
                    <a:pt x="12528" y="9950"/>
                    <a:pt x="12066" y="9788"/>
                  </a:cubicBezTo>
                  <a:cubicBezTo>
                    <a:pt x="9312" y="8810"/>
                    <a:pt x="4750" y="6291"/>
                    <a:pt x="2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nvSpPr>
          <p:spPr>
            <a:xfrm>
              <a:off x="1786375" y="3528925"/>
              <a:ext cx="365250" cy="251125"/>
            </a:xfrm>
            <a:custGeom>
              <a:avLst/>
              <a:gdLst/>
              <a:ahLst/>
              <a:cxnLst/>
              <a:rect l="l" t="t" r="r" b="b"/>
              <a:pathLst>
                <a:path w="14610" h="10045" extrusionOk="0">
                  <a:moveTo>
                    <a:pt x="2332" y="0"/>
                  </a:moveTo>
                  <a:cubicBezTo>
                    <a:pt x="1448" y="712"/>
                    <a:pt x="775" y="1487"/>
                    <a:pt x="502" y="2324"/>
                  </a:cubicBezTo>
                  <a:cubicBezTo>
                    <a:pt x="1" y="3904"/>
                    <a:pt x="322" y="7973"/>
                    <a:pt x="4218" y="9358"/>
                  </a:cubicBezTo>
                  <a:cubicBezTo>
                    <a:pt x="5678" y="9875"/>
                    <a:pt x="7298" y="10044"/>
                    <a:pt x="8791" y="10044"/>
                  </a:cubicBezTo>
                  <a:cubicBezTo>
                    <a:pt x="11588" y="10044"/>
                    <a:pt x="13936" y="9452"/>
                    <a:pt x="13936" y="9452"/>
                  </a:cubicBezTo>
                  <a:cubicBezTo>
                    <a:pt x="14609" y="8169"/>
                    <a:pt x="13952" y="6009"/>
                    <a:pt x="13780" y="5524"/>
                  </a:cubicBezTo>
                  <a:cubicBezTo>
                    <a:pt x="12417" y="6322"/>
                    <a:pt x="11027" y="6992"/>
                    <a:pt x="9390" y="6992"/>
                  </a:cubicBezTo>
                  <a:cubicBezTo>
                    <a:pt x="8893" y="6992"/>
                    <a:pt x="8374" y="6930"/>
                    <a:pt x="7825" y="6792"/>
                  </a:cubicBezTo>
                  <a:cubicBezTo>
                    <a:pt x="4422" y="5978"/>
                    <a:pt x="2778" y="2840"/>
                    <a:pt x="2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nvSpPr>
          <p:spPr>
            <a:xfrm>
              <a:off x="1638300" y="2595450"/>
              <a:ext cx="891425" cy="811650"/>
            </a:xfrm>
            <a:custGeom>
              <a:avLst/>
              <a:gdLst/>
              <a:ahLst/>
              <a:cxnLst/>
              <a:rect l="l" t="t" r="r" b="b"/>
              <a:pathLst>
                <a:path w="35657" h="32466" extrusionOk="0">
                  <a:moveTo>
                    <a:pt x="102" y="1"/>
                  </a:moveTo>
                  <a:lnTo>
                    <a:pt x="1" y="16"/>
                  </a:lnTo>
                  <a:cubicBezTo>
                    <a:pt x="134" y="3702"/>
                    <a:pt x="2348" y="6933"/>
                    <a:pt x="4813" y="9679"/>
                  </a:cubicBezTo>
                  <a:cubicBezTo>
                    <a:pt x="7066" y="12191"/>
                    <a:pt x="10039" y="13240"/>
                    <a:pt x="12262" y="13670"/>
                  </a:cubicBezTo>
                  <a:cubicBezTo>
                    <a:pt x="14327" y="14061"/>
                    <a:pt x="16025" y="15524"/>
                    <a:pt x="16722" y="17504"/>
                  </a:cubicBezTo>
                  <a:cubicBezTo>
                    <a:pt x="17574" y="19922"/>
                    <a:pt x="18552" y="23036"/>
                    <a:pt x="18764" y="25094"/>
                  </a:cubicBezTo>
                  <a:cubicBezTo>
                    <a:pt x="19077" y="28122"/>
                    <a:pt x="18130" y="29984"/>
                    <a:pt x="16174" y="31909"/>
                  </a:cubicBezTo>
                  <a:cubicBezTo>
                    <a:pt x="17684" y="32289"/>
                    <a:pt x="19204" y="32465"/>
                    <a:pt x="20689" y="32465"/>
                  </a:cubicBezTo>
                  <a:cubicBezTo>
                    <a:pt x="27599" y="32465"/>
                    <a:pt x="33752" y="28661"/>
                    <a:pt x="34608" y="23998"/>
                  </a:cubicBezTo>
                  <a:cubicBezTo>
                    <a:pt x="35657" y="18333"/>
                    <a:pt x="32989" y="14523"/>
                    <a:pt x="28255" y="12246"/>
                  </a:cubicBezTo>
                  <a:cubicBezTo>
                    <a:pt x="24350" y="10579"/>
                    <a:pt x="20634" y="11401"/>
                    <a:pt x="16315" y="10971"/>
                  </a:cubicBezTo>
                  <a:cubicBezTo>
                    <a:pt x="9726" y="10587"/>
                    <a:pt x="2035" y="7121"/>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31"/>
          <p:cNvGrpSpPr/>
          <p:nvPr/>
        </p:nvGrpSpPr>
        <p:grpSpPr>
          <a:xfrm rot="900196">
            <a:off x="366459" y="3300250"/>
            <a:ext cx="375964" cy="625296"/>
            <a:chOff x="2773825" y="4448550"/>
            <a:chExt cx="494550" cy="822525"/>
          </a:xfrm>
        </p:grpSpPr>
        <p:sp>
          <p:nvSpPr>
            <p:cNvPr id="2006" name="Google Shape;2006;p31"/>
            <p:cNvSpPr/>
            <p:nvPr/>
          </p:nvSpPr>
          <p:spPr>
            <a:xfrm>
              <a:off x="2773825" y="4448550"/>
              <a:ext cx="494550" cy="822525"/>
            </a:xfrm>
            <a:custGeom>
              <a:avLst/>
              <a:gdLst/>
              <a:ahLst/>
              <a:cxnLst/>
              <a:rect l="l" t="t" r="r" b="b"/>
              <a:pathLst>
                <a:path w="19782" h="32901" extrusionOk="0">
                  <a:moveTo>
                    <a:pt x="5682" y="0"/>
                  </a:moveTo>
                  <a:cubicBezTo>
                    <a:pt x="4459" y="0"/>
                    <a:pt x="3341" y="720"/>
                    <a:pt x="2872" y="2995"/>
                  </a:cubicBezTo>
                  <a:cubicBezTo>
                    <a:pt x="2332" y="5616"/>
                    <a:pt x="4422" y="8464"/>
                    <a:pt x="5673" y="9771"/>
                  </a:cubicBezTo>
                  <a:cubicBezTo>
                    <a:pt x="7184" y="11367"/>
                    <a:pt x="6847" y="15123"/>
                    <a:pt x="6597" y="17869"/>
                  </a:cubicBezTo>
                  <a:cubicBezTo>
                    <a:pt x="6346" y="20615"/>
                    <a:pt x="6346" y="22924"/>
                    <a:pt x="4562" y="24512"/>
                  </a:cubicBezTo>
                  <a:cubicBezTo>
                    <a:pt x="3170" y="25740"/>
                    <a:pt x="924" y="26163"/>
                    <a:pt x="243" y="27892"/>
                  </a:cubicBezTo>
                  <a:cubicBezTo>
                    <a:pt x="9" y="28479"/>
                    <a:pt x="1" y="29144"/>
                    <a:pt x="87" y="29770"/>
                  </a:cubicBezTo>
                  <a:cubicBezTo>
                    <a:pt x="173" y="30396"/>
                    <a:pt x="431" y="31257"/>
                    <a:pt x="947" y="31789"/>
                  </a:cubicBezTo>
                  <a:cubicBezTo>
                    <a:pt x="1557" y="32405"/>
                    <a:pt x="2448" y="32637"/>
                    <a:pt x="3330" y="32637"/>
                  </a:cubicBezTo>
                  <a:cubicBezTo>
                    <a:pt x="3478" y="32637"/>
                    <a:pt x="3626" y="32631"/>
                    <a:pt x="3772" y="32618"/>
                  </a:cubicBezTo>
                  <a:cubicBezTo>
                    <a:pt x="5087" y="32493"/>
                    <a:pt x="6339" y="31961"/>
                    <a:pt x="7332" y="31092"/>
                  </a:cubicBezTo>
                  <a:cubicBezTo>
                    <a:pt x="8610" y="32000"/>
                    <a:pt x="9996" y="32901"/>
                    <a:pt x="11583" y="32901"/>
                  </a:cubicBezTo>
                  <a:cubicBezTo>
                    <a:pt x="11706" y="32901"/>
                    <a:pt x="11831" y="32895"/>
                    <a:pt x="11957" y="32884"/>
                  </a:cubicBezTo>
                  <a:cubicBezTo>
                    <a:pt x="12966" y="32790"/>
                    <a:pt x="13905" y="32258"/>
                    <a:pt x="14335" y="31351"/>
                  </a:cubicBezTo>
                  <a:cubicBezTo>
                    <a:pt x="15024" y="29880"/>
                    <a:pt x="14046" y="28440"/>
                    <a:pt x="13263" y="27149"/>
                  </a:cubicBezTo>
                  <a:cubicBezTo>
                    <a:pt x="12481" y="25858"/>
                    <a:pt x="11839" y="24442"/>
                    <a:pt x="11831" y="22939"/>
                  </a:cubicBezTo>
                  <a:cubicBezTo>
                    <a:pt x="11831" y="22274"/>
                    <a:pt x="11949" y="21609"/>
                    <a:pt x="12074" y="20960"/>
                  </a:cubicBezTo>
                  <a:cubicBezTo>
                    <a:pt x="12457" y="19043"/>
                    <a:pt x="13224" y="16179"/>
                    <a:pt x="13756" y="14270"/>
                  </a:cubicBezTo>
                  <a:cubicBezTo>
                    <a:pt x="14116" y="12987"/>
                    <a:pt x="14773" y="11805"/>
                    <a:pt x="15673" y="10819"/>
                  </a:cubicBezTo>
                  <a:cubicBezTo>
                    <a:pt x="16714" y="9692"/>
                    <a:pt x="18044" y="8245"/>
                    <a:pt x="18482" y="7783"/>
                  </a:cubicBezTo>
                  <a:cubicBezTo>
                    <a:pt x="19233" y="6993"/>
                    <a:pt x="19781" y="5945"/>
                    <a:pt x="19734" y="4849"/>
                  </a:cubicBezTo>
                  <a:cubicBezTo>
                    <a:pt x="19687" y="3755"/>
                    <a:pt x="19414" y="1398"/>
                    <a:pt x="16642" y="1398"/>
                  </a:cubicBezTo>
                  <a:cubicBezTo>
                    <a:pt x="16637" y="1398"/>
                    <a:pt x="16632" y="1398"/>
                    <a:pt x="16628" y="1398"/>
                  </a:cubicBezTo>
                  <a:cubicBezTo>
                    <a:pt x="13834" y="1406"/>
                    <a:pt x="11777" y="3237"/>
                    <a:pt x="11777" y="3237"/>
                  </a:cubicBezTo>
                  <a:cubicBezTo>
                    <a:pt x="10712" y="2353"/>
                    <a:pt x="9578" y="1563"/>
                    <a:pt x="8389" y="866"/>
                  </a:cubicBezTo>
                  <a:cubicBezTo>
                    <a:pt x="7580" y="407"/>
                    <a:pt x="6601" y="0"/>
                    <a:pt x="56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nvSpPr>
          <p:spPr>
            <a:xfrm>
              <a:off x="2773825" y="4487225"/>
              <a:ext cx="494550" cy="783850"/>
            </a:xfrm>
            <a:custGeom>
              <a:avLst/>
              <a:gdLst/>
              <a:ahLst/>
              <a:cxnLst/>
              <a:rect l="l" t="t" r="r" b="b"/>
              <a:pathLst>
                <a:path w="19782" h="31354" extrusionOk="0">
                  <a:moveTo>
                    <a:pt x="17723" y="0"/>
                  </a:moveTo>
                  <a:cubicBezTo>
                    <a:pt x="17997" y="798"/>
                    <a:pt x="17770" y="1722"/>
                    <a:pt x="17262" y="2230"/>
                  </a:cubicBezTo>
                  <a:cubicBezTo>
                    <a:pt x="11737" y="8678"/>
                    <a:pt x="7129" y="15133"/>
                    <a:pt x="9437" y="24334"/>
                  </a:cubicBezTo>
                  <a:cubicBezTo>
                    <a:pt x="9437" y="24796"/>
                    <a:pt x="8975" y="26181"/>
                    <a:pt x="8044" y="26181"/>
                  </a:cubicBezTo>
                  <a:cubicBezTo>
                    <a:pt x="7809" y="26204"/>
                    <a:pt x="7580" y="26216"/>
                    <a:pt x="7357" y="26216"/>
                  </a:cubicBezTo>
                  <a:cubicBezTo>
                    <a:pt x="5357" y="26216"/>
                    <a:pt x="3869" y="25296"/>
                    <a:pt x="3052" y="23959"/>
                  </a:cubicBezTo>
                  <a:cubicBezTo>
                    <a:pt x="1894" y="24600"/>
                    <a:pt x="713" y="25164"/>
                    <a:pt x="243" y="26345"/>
                  </a:cubicBezTo>
                  <a:cubicBezTo>
                    <a:pt x="9" y="26932"/>
                    <a:pt x="1" y="27597"/>
                    <a:pt x="87" y="28223"/>
                  </a:cubicBezTo>
                  <a:cubicBezTo>
                    <a:pt x="173" y="28849"/>
                    <a:pt x="431" y="29710"/>
                    <a:pt x="947" y="30242"/>
                  </a:cubicBezTo>
                  <a:cubicBezTo>
                    <a:pt x="1557" y="30858"/>
                    <a:pt x="2448" y="31090"/>
                    <a:pt x="3330" y="31090"/>
                  </a:cubicBezTo>
                  <a:cubicBezTo>
                    <a:pt x="3478" y="31090"/>
                    <a:pt x="3626" y="31084"/>
                    <a:pt x="3772" y="31071"/>
                  </a:cubicBezTo>
                  <a:cubicBezTo>
                    <a:pt x="5087" y="30946"/>
                    <a:pt x="6339" y="30414"/>
                    <a:pt x="7332" y="29545"/>
                  </a:cubicBezTo>
                  <a:cubicBezTo>
                    <a:pt x="8610" y="30453"/>
                    <a:pt x="9996" y="31354"/>
                    <a:pt x="11583" y="31354"/>
                  </a:cubicBezTo>
                  <a:cubicBezTo>
                    <a:pt x="11706" y="31354"/>
                    <a:pt x="11831" y="31348"/>
                    <a:pt x="11957" y="31337"/>
                  </a:cubicBezTo>
                  <a:cubicBezTo>
                    <a:pt x="12966" y="31251"/>
                    <a:pt x="13905" y="30711"/>
                    <a:pt x="14335" y="29804"/>
                  </a:cubicBezTo>
                  <a:cubicBezTo>
                    <a:pt x="15024" y="28333"/>
                    <a:pt x="14046" y="26893"/>
                    <a:pt x="13263" y="25602"/>
                  </a:cubicBezTo>
                  <a:cubicBezTo>
                    <a:pt x="12481" y="24311"/>
                    <a:pt x="11839" y="22895"/>
                    <a:pt x="11831" y="21392"/>
                  </a:cubicBezTo>
                  <a:cubicBezTo>
                    <a:pt x="11831" y="20727"/>
                    <a:pt x="11949" y="20062"/>
                    <a:pt x="12074" y="19413"/>
                  </a:cubicBezTo>
                  <a:cubicBezTo>
                    <a:pt x="12457" y="17496"/>
                    <a:pt x="13224" y="14632"/>
                    <a:pt x="13756" y="12723"/>
                  </a:cubicBezTo>
                  <a:cubicBezTo>
                    <a:pt x="14116" y="11440"/>
                    <a:pt x="14773" y="10258"/>
                    <a:pt x="15673" y="9272"/>
                  </a:cubicBezTo>
                  <a:cubicBezTo>
                    <a:pt x="16714" y="8145"/>
                    <a:pt x="18044" y="6698"/>
                    <a:pt x="18482" y="6236"/>
                  </a:cubicBezTo>
                  <a:cubicBezTo>
                    <a:pt x="19233" y="5446"/>
                    <a:pt x="19781" y="4398"/>
                    <a:pt x="19734" y="3302"/>
                  </a:cubicBezTo>
                  <a:cubicBezTo>
                    <a:pt x="19687" y="2207"/>
                    <a:pt x="19492" y="509"/>
                    <a:pt x="17723" y="0"/>
                  </a:cubicBez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8" name="Google Shape;2008;p31"/>
          <p:cNvSpPr txBox="1">
            <a:spLocks noGrp="1"/>
          </p:cNvSpPr>
          <p:nvPr>
            <p:ph type="subTitle" idx="5"/>
          </p:nvPr>
        </p:nvSpPr>
        <p:spPr>
          <a:xfrm>
            <a:off x="1326800" y="2242775"/>
            <a:ext cx="3157500" cy="51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Afla noțiunile de bază legate de sistemul digestiv . </a:t>
            </a:r>
            <a:endParaRP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94"/>
                                        </p:tgtEl>
                                        <p:attrNameLst>
                                          <p:attrName>style.visibility</p:attrName>
                                        </p:attrNameLst>
                                      </p:cBhvr>
                                      <p:to>
                                        <p:strVal val="visible"/>
                                      </p:to>
                                    </p:set>
                                    <p:anim calcmode="lin" valueType="num">
                                      <p:cBhvr additive="base">
                                        <p:cTn id="7" dur="1000"/>
                                        <p:tgtEl>
                                          <p:spTgt spid="1994"/>
                                        </p:tgtEl>
                                        <p:attrNameLst>
                                          <p:attrName>ppt_w</p:attrName>
                                        </p:attrNameLst>
                                      </p:cBhvr>
                                      <p:tavLst>
                                        <p:tav tm="0">
                                          <p:val>
                                            <p:strVal val="0"/>
                                          </p:val>
                                        </p:tav>
                                        <p:tav tm="100000">
                                          <p:val>
                                            <p:strVal val="#ppt_w"/>
                                          </p:val>
                                        </p:tav>
                                      </p:tavLst>
                                    </p:anim>
                                    <p:anim calcmode="lin" valueType="num">
                                      <p:cBhvr additive="base">
                                        <p:cTn id="8" dur="1000"/>
                                        <p:tgtEl>
                                          <p:spTgt spid="199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993"/>
                                        </p:tgtEl>
                                        <p:attrNameLst>
                                          <p:attrName>style.visibility</p:attrName>
                                        </p:attrNameLst>
                                      </p:cBhvr>
                                      <p:to>
                                        <p:strVal val="visible"/>
                                      </p:to>
                                    </p:set>
                                    <p:anim calcmode="lin" valueType="num">
                                      <p:cBhvr additive="base">
                                        <p:cTn id="13" dur="800"/>
                                        <p:tgtEl>
                                          <p:spTgt spid="1993"/>
                                        </p:tgtEl>
                                        <p:attrNameLst>
                                          <p:attrName>ppt_w</p:attrName>
                                        </p:attrNameLst>
                                      </p:cBhvr>
                                      <p:tavLst>
                                        <p:tav tm="0">
                                          <p:val>
                                            <p:strVal val="0"/>
                                          </p:val>
                                        </p:tav>
                                        <p:tav tm="100000">
                                          <p:val>
                                            <p:strVal val="#ppt_w"/>
                                          </p:val>
                                        </p:tav>
                                      </p:tavLst>
                                    </p:anim>
                                    <p:anim calcmode="lin" valueType="num">
                                      <p:cBhvr additive="base">
                                        <p:cTn id="14" dur="800"/>
                                        <p:tgtEl>
                                          <p:spTgt spid="1993"/>
                                        </p:tgtEl>
                                        <p:attrNameLst>
                                          <p:attrName>ppt_h</p:attrName>
                                        </p:attrNameLst>
                                      </p:cBhvr>
                                      <p:tavLst>
                                        <p:tav tm="0">
                                          <p:val>
                                            <p:strVal val="0"/>
                                          </p:val>
                                        </p:tav>
                                        <p:tav tm="100000">
                                          <p:val>
                                            <p:strVal val="#ppt_h"/>
                                          </p:val>
                                        </p:tav>
                                      </p:tavLst>
                                    </p:anim>
                                  </p:childTnLst>
                                </p:cTn>
                              </p:par>
                            </p:childTnLst>
                          </p:cTn>
                        </p:par>
                        <p:par>
                          <p:cTn id="15" fill="hold">
                            <p:stCondLst>
                              <p:cond delay="800"/>
                            </p:stCondLst>
                            <p:childTnLst>
                              <p:par>
                                <p:cTn id="16" presetID="10" presetClass="entr" presetSubtype="0" fill="hold" nodeType="afterEffect">
                                  <p:stCondLst>
                                    <p:cond delay="0"/>
                                  </p:stCondLst>
                                  <p:childTnLst>
                                    <p:set>
                                      <p:cBhvr>
                                        <p:cTn id="17" dur="1" fill="hold">
                                          <p:stCondLst>
                                            <p:cond delay="0"/>
                                          </p:stCondLst>
                                        </p:cTn>
                                        <p:tgtEl>
                                          <p:spTgt spid="1992"/>
                                        </p:tgtEl>
                                        <p:attrNameLst>
                                          <p:attrName>style.visibility</p:attrName>
                                        </p:attrNameLst>
                                      </p:cBhvr>
                                      <p:to>
                                        <p:strVal val="visible"/>
                                      </p:to>
                                    </p:set>
                                    <p:animEffect transition="in" filter="fade">
                                      <p:cBhvr>
                                        <p:cTn id="18" dur="600"/>
                                        <p:tgtEl>
                                          <p:spTgt spid="1992"/>
                                        </p:tgtEl>
                                      </p:cBhvr>
                                    </p:animEffect>
                                  </p:childTnLst>
                                </p:cTn>
                              </p:par>
                              <p:par>
                                <p:cTn id="19" presetID="10" presetClass="entr" presetSubtype="0" fill="hold" nodeType="withEffect">
                                  <p:stCondLst>
                                    <p:cond delay="0"/>
                                  </p:stCondLst>
                                  <p:childTnLst>
                                    <p:set>
                                      <p:cBhvr>
                                        <p:cTn id="20" dur="1" fill="hold">
                                          <p:stCondLst>
                                            <p:cond delay="0"/>
                                          </p:stCondLst>
                                        </p:cTn>
                                        <p:tgtEl>
                                          <p:spTgt spid="2008"/>
                                        </p:tgtEl>
                                        <p:attrNameLst>
                                          <p:attrName>style.visibility</p:attrName>
                                        </p:attrNameLst>
                                      </p:cBhvr>
                                      <p:to>
                                        <p:strVal val="visible"/>
                                      </p:to>
                                    </p:set>
                                    <p:animEffect transition="in" filter="fade">
                                      <p:cBhvr>
                                        <p:cTn id="21" dur="600"/>
                                        <p:tgtEl>
                                          <p:spTgt spid="2008"/>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1997"/>
                                        </p:tgtEl>
                                        <p:attrNameLst>
                                          <p:attrName>style.visibility</p:attrName>
                                        </p:attrNameLst>
                                      </p:cBhvr>
                                      <p:to>
                                        <p:strVal val="visible"/>
                                      </p:to>
                                    </p:set>
                                    <p:anim calcmode="lin" valueType="num">
                                      <p:cBhvr additive="base">
                                        <p:cTn id="26" dur="800"/>
                                        <p:tgtEl>
                                          <p:spTgt spid="1997"/>
                                        </p:tgtEl>
                                        <p:attrNameLst>
                                          <p:attrName>ppt_w</p:attrName>
                                        </p:attrNameLst>
                                      </p:cBhvr>
                                      <p:tavLst>
                                        <p:tav tm="0">
                                          <p:val>
                                            <p:strVal val="0"/>
                                          </p:val>
                                        </p:tav>
                                        <p:tav tm="100000">
                                          <p:val>
                                            <p:strVal val="#ppt_w"/>
                                          </p:val>
                                        </p:tav>
                                      </p:tavLst>
                                    </p:anim>
                                    <p:anim calcmode="lin" valueType="num">
                                      <p:cBhvr additive="base">
                                        <p:cTn id="27" dur="800"/>
                                        <p:tgtEl>
                                          <p:spTgt spid="1997"/>
                                        </p:tgtEl>
                                        <p:attrNameLst>
                                          <p:attrName>ppt_h</p:attrName>
                                        </p:attrNameLst>
                                      </p:cBhvr>
                                      <p:tavLst>
                                        <p:tav tm="0">
                                          <p:val>
                                            <p:strVal val="0"/>
                                          </p:val>
                                        </p:tav>
                                        <p:tav tm="100000">
                                          <p:val>
                                            <p:strVal val="#ppt_h"/>
                                          </p:val>
                                        </p:tav>
                                      </p:tavLst>
                                    </p:anim>
                                  </p:childTnLst>
                                </p:cTn>
                              </p:par>
                            </p:childTnLst>
                          </p:cTn>
                        </p:par>
                        <p:par>
                          <p:cTn id="28" fill="hold">
                            <p:stCondLst>
                              <p:cond delay="800"/>
                            </p:stCondLst>
                            <p:childTnLst>
                              <p:par>
                                <p:cTn id="29" presetID="10" presetClass="entr" presetSubtype="0" fill="hold" nodeType="afterEffect">
                                  <p:stCondLst>
                                    <p:cond delay="0"/>
                                  </p:stCondLst>
                                  <p:childTnLst>
                                    <p:set>
                                      <p:cBhvr>
                                        <p:cTn id="30" dur="1" fill="hold">
                                          <p:stCondLst>
                                            <p:cond delay="0"/>
                                          </p:stCondLst>
                                        </p:cTn>
                                        <p:tgtEl>
                                          <p:spTgt spid="1995"/>
                                        </p:tgtEl>
                                        <p:attrNameLst>
                                          <p:attrName>style.visibility</p:attrName>
                                        </p:attrNameLst>
                                      </p:cBhvr>
                                      <p:to>
                                        <p:strVal val="visible"/>
                                      </p:to>
                                    </p:set>
                                    <p:animEffect transition="in" filter="fade">
                                      <p:cBhvr>
                                        <p:cTn id="31" dur="600"/>
                                        <p:tgtEl>
                                          <p:spTgt spid="1995"/>
                                        </p:tgtEl>
                                      </p:cBhvr>
                                    </p:animEffect>
                                  </p:childTnLst>
                                </p:cTn>
                              </p:par>
                              <p:par>
                                <p:cTn id="32" presetID="10" presetClass="entr" presetSubtype="0" fill="hold" nodeType="withEffect">
                                  <p:stCondLst>
                                    <p:cond delay="0"/>
                                  </p:stCondLst>
                                  <p:childTnLst>
                                    <p:set>
                                      <p:cBhvr>
                                        <p:cTn id="33" dur="1" fill="hold">
                                          <p:stCondLst>
                                            <p:cond delay="0"/>
                                          </p:stCondLst>
                                        </p:cTn>
                                        <p:tgtEl>
                                          <p:spTgt spid="1996"/>
                                        </p:tgtEl>
                                        <p:attrNameLst>
                                          <p:attrName>style.visibility</p:attrName>
                                        </p:attrNameLst>
                                      </p:cBhvr>
                                      <p:to>
                                        <p:strVal val="visible"/>
                                      </p:to>
                                    </p:set>
                                    <p:animEffect transition="in" filter="fade">
                                      <p:cBhvr>
                                        <p:cTn id="34" dur="600"/>
                                        <p:tgtEl>
                                          <p:spTgt spid="1996"/>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2000"/>
                                        </p:tgtEl>
                                        <p:attrNameLst>
                                          <p:attrName>style.visibility</p:attrName>
                                        </p:attrNameLst>
                                      </p:cBhvr>
                                      <p:to>
                                        <p:strVal val="visible"/>
                                      </p:to>
                                    </p:set>
                                    <p:anim calcmode="lin" valueType="num">
                                      <p:cBhvr additive="base">
                                        <p:cTn id="39" dur="800"/>
                                        <p:tgtEl>
                                          <p:spTgt spid="2000"/>
                                        </p:tgtEl>
                                        <p:attrNameLst>
                                          <p:attrName>ppt_w</p:attrName>
                                        </p:attrNameLst>
                                      </p:cBhvr>
                                      <p:tavLst>
                                        <p:tav tm="0">
                                          <p:val>
                                            <p:strVal val="0"/>
                                          </p:val>
                                        </p:tav>
                                        <p:tav tm="100000">
                                          <p:val>
                                            <p:strVal val="#ppt_w"/>
                                          </p:val>
                                        </p:tav>
                                      </p:tavLst>
                                    </p:anim>
                                    <p:anim calcmode="lin" valueType="num">
                                      <p:cBhvr additive="base">
                                        <p:cTn id="40" dur="800"/>
                                        <p:tgtEl>
                                          <p:spTgt spid="2000"/>
                                        </p:tgtEl>
                                        <p:attrNameLst>
                                          <p:attrName>ppt_h</p:attrName>
                                        </p:attrNameLst>
                                      </p:cBhvr>
                                      <p:tavLst>
                                        <p:tav tm="0">
                                          <p:val>
                                            <p:strVal val="0"/>
                                          </p:val>
                                        </p:tav>
                                        <p:tav tm="100000">
                                          <p:val>
                                            <p:strVal val="#ppt_h"/>
                                          </p:val>
                                        </p:tav>
                                      </p:tavLst>
                                    </p:anim>
                                  </p:childTnLst>
                                </p:cTn>
                              </p:par>
                            </p:childTnLst>
                          </p:cTn>
                        </p:par>
                        <p:par>
                          <p:cTn id="41" fill="hold">
                            <p:stCondLst>
                              <p:cond delay="800"/>
                            </p:stCondLst>
                            <p:childTnLst>
                              <p:par>
                                <p:cTn id="42" presetID="10" presetClass="entr" presetSubtype="0" fill="hold" nodeType="afterEffect">
                                  <p:stCondLst>
                                    <p:cond delay="0"/>
                                  </p:stCondLst>
                                  <p:childTnLst>
                                    <p:set>
                                      <p:cBhvr>
                                        <p:cTn id="43" dur="1" fill="hold">
                                          <p:stCondLst>
                                            <p:cond delay="0"/>
                                          </p:stCondLst>
                                        </p:cTn>
                                        <p:tgtEl>
                                          <p:spTgt spid="1998"/>
                                        </p:tgtEl>
                                        <p:attrNameLst>
                                          <p:attrName>style.visibility</p:attrName>
                                        </p:attrNameLst>
                                      </p:cBhvr>
                                      <p:to>
                                        <p:strVal val="visible"/>
                                      </p:to>
                                    </p:set>
                                    <p:animEffect transition="in" filter="fade">
                                      <p:cBhvr>
                                        <p:cTn id="44" dur="600"/>
                                        <p:tgtEl>
                                          <p:spTgt spid="1998"/>
                                        </p:tgtEl>
                                      </p:cBhvr>
                                    </p:animEffect>
                                  </p:childTnLst>
                                </p:cTn>
                              </p:par>
                              <p:par>
                                <p:cTn id="45" presetID="10" presetClass="entr" presetSubtype="0" fill="hold" nodeType="withEffect">
                                  <p:stCondLst>
                                    <p:cond delay="0"/>
                                  </p:stCondLst>
                                  <p:childTnLst>
                                    <p:set>
                                      <p:cBhvr>
                                        <p:cTn id="46" dur="1" fill="hold">
                                          <p:stCondLst>
                                            <p:cond delay="0"/>
                                          </p:stCondLst>
                                        </p:cTn>
                                        <p:tgtEl>
                                          <p:spTgt spid="1999"/>
                                        </p:tgtEl>
                                        <p:attrNameLst>
                                          <p:attrName>style.visibility</p:attrName>
                                        </p:attrNameLst>
                                      </p:cBhvr>
                                      <p:to>
                                        <p:strVal val="visible"/>
                                      </p:to>
                                    </p:set>
                                    <p:animEffect transition="in" filter="fade">
                                      <p:cBhvr>
                                        <p:cTn id="47" dur="600"/>
                                        <p:tgtEl>
                                          <p:spTgt spid="1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8"/>
        <p:cNvGrpSpPr/>
        <p:nvPr/>
      </p:nvGrpSpPr>
      <p:grpSpPr>
        <a:xfrm>
          <a:off x="0" y="0"/>
          <a:ext cx="0" cy="0"/>
          <a:chOff x="0" y="0"/>
          <a:chExt cx="0" cy="0"/>
        </a:xfrm>
      </p:grpSpPr>
      <p:sp>
        <p:nvSpPr>
          <p:cNvPr id="2089" name="Google Shape;2089;p34"/>
          <p:cNvSpPr/>
          <p:nvPr/>
        </p:nvSpPr>
        <p:spPr>
          <a:xfrm rot="-5400000">
            <a:off x="5025372" y="1025955"/>
            <a:ext cx="3078808" cy="3091579"/>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4"/>
          <p:cNvSpPr txBox="1">
            <a:spLocks noGrp="1"/>
          </p:cNvSpPr>
          <p:nvPr>
            <p:ph type="title"/>
          </p:nvPr>
        </p:nvSpPr>
        <p:spPr>
          <a:xfrm>
            <a:off x="720000" y="2067950"/>
            <a:ext cx="3921300" cy="1615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600"/>
              <a:t>Ce este sistemul digestiv?</a:t>
            </a:r>
            <a:endParaRPr sz="4600"/>
          </a:p>
        </p:txBody>
      </p:sp>
      <p:sp>
        <p:nvSpPr>
          <p:cNvPr id="2091" name="Google Shape;2091;p34"/>
          <p:cNvSpPr txBox="1">
            <a:spLocks noGrp="1"/>
          </p:cNvSpPr>
          <p:nvPr>
            <p:ph type="title" idx="2"/>
          </p:nvPr>
        </p:nvSpPr>
        <p:spPr>
          <a:xfrm>
            <a:off x="578325" y="1032350"/>
            <a:ext cx="1462200" cy="1035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01</a:t>
            </a:r>
            <a:endParaRPr/>
          </a:p>
        </p:txBody>
      </p:sp>
      <p:grpSp>
        <p:nvGrpSpPr>
          <p:cNvPr id="2092" name="Google Shape;2092;p34"/>
          <p:cNvGrpSpPr/>
          <p:nvPr/>
        </p:nvGrpSpPr>
        <p:grpSpPr>
          <a:xfrm rot="10800000">
            <a:off x="6223678" y="3683400"/>
            <a:ext cx="886108" cy="690688"/>
            <a:chOff x="1694375" y="3723300"/>
            <a:chExt cx="336450" cy="262250"/>
          </a:xfrm>
        </p:grpSpPr>
        <p:sp>
          <p:nvSpPr>
            <p:cNvPr id="2093" name="Google Shape;2093;p34"/>
            <p:cNvSpPr/>
            <p:nvPr/>
          </p:nvSpPr>
          <p:spPr>
            <a:xfrm>
              <a:off x="1762675" y="3860600"/>
              <a:ext cx="22250" cy="32150"/>
            </a:xfrm>
            <a:custGeom>
              <a:avLst/>
              <a:gdLst/>
              <a:ahLst/>
              <a:cxnLst/>
              <a:rect l="l" t="t" r="r" b="b"/>
              <a:pathLst>
                <a:path w="890" h="1286" extrusionOk="0">
                  <a:moveTo>
                    <a:pt x="247" y="0"/>
                  </a:moveTo>
                  <a:lnTo>
                    <a:pt x="215" y="21"/>
                  </a:lnTo>
                  <a:cubicBezTo>
                    <a:pt x="199" y="10"/>
                    <a:pt x="183" y="5"/>
                    <a:pt x="167" y="5"/>
                  </a:cubicBezTo>
                  <a:cubicBezTo>
                    <a:pt x="89" y="5"/>
                    <a:pt x="22" y="127"/>
                    <a:pt x="15" y="224"/>
                  </a:cubicBezTo>
                  <a:cubicBezTo>
                    <a:pt x="6" y="345"/>
                    <a:pt x="0" y="467"/>
                    <a:pt x="6" y="589"/>
                  </a:cubicBezTo>
                  <a:cubicBezTo>
                    <a:pt x="9" y="774"/>
                    <a:pt x="26" y="968"/>
                    <a:pt x="136" y="1119"/>
                  </a:cubicBezTo>
                  <a:cubicBezTo>
                    <a:pt x="208" y="1220"/>
                    <a:pt x="335" y="1286"/>
                    <a:pt x="455" y="1286"/>
                  </a:cubicBezTo>
                  <a:cubicBezTo>
                    <a:pt x="514" y="1286"/>
                    <a:pt x="572" y="1270"/>
                    <a:pt x="620" y="1235"/>
                  </a:cubicBezTo>
                  <a:cubicBezTo>
                    <a:pt x="687" y="1180"/>
                    <a:pt x="736" y="1107"/>
                    <a:pt x="759" y="1023"/>
                  </a:cubicBezTo>
                  <a:cubicBezTo>
                    <a:pt x="890" y="623"/>
                    <a:pt x="649" y="137"/>
                    <a:pt x="247" y="0"/>
                  </a:cubicBez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4"/>
            <p:cNvSpPr/>
            <p:nvPr/>
          </p:nvSpPr>
          <p:spPr>
            <a:xfrm>
              <a:off x="1801700" y="3931000"/>
              <a:ext cx="18650" cy="25425"/>
            </a:xfrm>
            <a:custGeom>
              <a:avLst/>
              <a:gdLst/>
              <a:ahLst/>
              <a:cxnLst/>
              <a:rect l="l" t="t" r="r" b="b"/>
              <a:pathLst>
                <a:path w="746" h="1017" extrusionOk="0">
                  <a:moveTo>
                    <a:pt x="128" y="1"/>
                  </a:moveTo>
                  <a:lnTo>
                    <a:pt x="151" y="64"/>
                  </a:lnTo>
                  <a:cubicBezTo>
                    <a:pt x="1" y="305"/>
                    <a:pt x="10" y="615"/>
                    <a:pt x="172" y="849"/>
                  </a:cubicBezTo>
                  <a:cubicBezTo>
                    <a:pt x="239" y="938"/>
                    <a:pt x="348" y="1017"/>
                    <a:pt x="457" y="1017"/>
                  </a:cubicBezTo>
                  <a:cubicBezTo>
                    <a:pt x="480" y="1017"/>
                    <a:pt x="503" y="1013"/>
                    <a:pt x="525" y="1006"/>
                  </a:cubicBezTo>
                  <a:cubicBezTo>
                    <a:pt x="656" y="962"/>
                    <a:pt x="711" y="826"/>
                    <a:pt x="716" y="702"/>
                  </a:cubicBezTo>
                  <a:cubicBezTo>
                    <a:pt x="745" y="363"/>
                    <a:pt x="464" y="30"/>
                    <a:pt x="128" y="1"/>
                  </a:cubicBez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4"/>
            <p:cNvSpPr/>
            <p:nvPr/>
          </p:nvSpPr>
          <p:spPr>
            <a:xfrm>
              <a:off x="1812500" y="3866675"/>
              <a:ext cx="21400" cy="27575"/>
            </a:xfrm>
            <a:custGeom>
              <a:avLst/>
              <a:gdLst/>
              <a:ahLst/>
              <a:cxnLst/>
              <a:rect l="l" t="t" r="r" b="b"/>
              <a:pathLst>
                <a:path w="856" h="1103" extrusionOk="0">
                  <a:moveTo>
                    <a:pt x="290" y="1"/>
                  </a:moveTo>
                  <a:cubicBezTo>
                    <a:pt x="218" y="1"/>
                    <a:pt x="145" y="67"/>
                    <a:pt x="171" y="137"/>
                  </a:cubicBezTo>
                  <a:lnTo>
                    <a:pt x="87" y="125"/>
                  </a:lnTo>
                  <a:lnTo>
                    <a:pt x="87" y="125"/>
                  </a:lnTo>
                  <a:cubicBezTo>
                    <a:pt x="44" y="354"/>
                    <a:pt x="1" y="598"/>
                    <a:pt x="90" y="815"/>
                  </a:cubicBezTo>
                  <a:cubicBezTo>
                    <a:pt x="158" y="978"/>
                    <a:pt x="330" y="1102"/>
                    <a:pt x="496" y="1102"/>
                  </a:cubicBezTo>
                  <a:cubicBezTo>
                    <a:pt x="551" y="1102"/>
                    <a:pt x="606" y="1089"/>
                    <a:pt x="655" y="1058"/>
                  </a:cubicBezTo>
                  <a:cubicBezTo>
                    <a:pt x="855" y="934"/>
                    <a:pt x="823" y="572"/>
                    <a:pt x="681" y="351"/>
                  </a:cubicBezTo>
                  <a:cubicBezTo>
                    <a:pt x="621" y="262"/>
                    <a:pt x="551" y="178"/>
                    <a:pt x="476" y="102"/>
                  </a:cubicBezTo>
                  <a:cubicBezTo>
                    <a:pt x="423" y="50"/>
                    <a:pt x="363" y="1"/>
                    <a:pt x="290" y="1"/>
                  </a:cubicBez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4"/>
            <p:cNvSpPr/>
            <p:nvPr/>
          </p:nvSpPr>
          <p:spPr>
            <a:xfrm>
              <a:off x="1801850" y="3796700"/>
              <a:ext cx="26400" cy="31125"/>
            </a:xfrm>
            <a:custGeom>
              <a:avLst/>
              <a:gdLst/>
              <a:ahLst/>
              <a:cxnLst/>
              <a:rect l="l" t="t" r="r" b="b"/>
              <a:pathLst>
                <a:path w="1056" h="1245" extrusionOk="0">
                  <a:moveTo>
                    <a:pt x="347" y="0"/>
                  </a:moveTo>
                  <a:cubicBezTo>
                    <a:pt x="335" y="0"/>
                    <a:pt x="323" y="2"/>
                    <a:pt x="311" y="4"/>
                  </a:cubicBezTo>
                  <a:cubicBezTo>
                    <a:pt x="238" y="19"/>
                    <a:pt x="186" y="105"/>
                    <a:pt x="227" y="166"/>
                  </a:cubicBezTo>
                  <a:lnTo>
                    <a:pt x="154" y="314"/>
                  </a:lnTo>
                  <a:cubicBezTo>
                    <a:pt x="1" y="717"/>
                    <a:pt x="389" y="1154"/>
                    <a:pt x="815" y="1238"/>
                  </a:cubicBezTo>
                  <a:cubicBezTo>
                    <a:pt x="828" y="1242"/>
                    <a:pt x="842" y="1244"/>
                    <a:pt x="856" y="1244"/>
                  </a:cubicBezTo>
                  <a:cubicBezTo>
                    <a:pt x="881" y="1244"/>
                    <a:pt x="906" y="1238"/>
                    <a:pt x="931" y="1227"/>
                  </a:cubicBezTo>
                  <a:cubicBezTo>
                    <a:pt x="957" y="1201"/>
                    <a:pt x="974" y="1166"/>
                    <a:pt x="977" y="1128"/>
                  </a:cubicBezTo>
                  <a:cubicBezTo>
                    <a:pt x="1055" y="711"/>
                    <a:pt x="873" y="285"/>
                    <a:pt x="513" y="56"/>
                  </a:cubicBezTo>
                  <a:cubicBezTo>
                    <a:pt x="463" y="27"/>
                    <a:pt x="406" y="0"/>
                    <a:pt x="347" y="0"/>
                  </a:cubicBez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4"/>
            <p:cNvSpPr/>
            <p:nvPr/>
          </p:nvSpPr>
          <p:spPr>
            <a:xfrm>
              <a:off x="1870725" y="3864825"/>
              <a:ext cx="20025" cy="30350"/>
            </a:xfrm>
            <a:custGeom>
              <a:avLst/>
              <a:gdLst/>
              <a:ahLst/>
              <a:cxnLst/>
              <a:rect l="l" t="t" r="r" b="b"/>
              <a:pathLst>
                <a:path w="801" h="1214" extrusionOk="0">
                  <a:moveTo>
                    <a:pt x="205" y="1"/>
                  </a:moveTo>
                  <a:cubicBezTo>
                    <a:pt x="167" y="1"/>
                    <a:pt x="129" y="6"/>
                    <a:pt x="91" y="17"/>
                  </a:cubicBezTo>
                  <a:lnTo>
                    <a:pt x="96" y="110"/>
                  </a:lnTo>
                  <a:cubicBezTo>
                    <a:pt x="44" y="312"/>
                    <a:pt x="1" y="527"/>
                    <a:pt x="36" y="732"/>
                  </a:cubicBezTo>
                  <a:cubicBezTo>
                    <a:pt x="73" y="938"/>
                    <a:pt x="207" y="1141"/>
                    <a:pt x="409" y="1199"/>
                  </a:cubicBezTo>
                  <a:cubicBezTo>
                    <a:pt x="441" y="1208"/>
                    <a:pt x="476" y="1213"/>
                    <a:pt x="510" y="1213"/>
                  </a:cubicBezTo>
                  <a:cubicBezTo>
                    <a:pt x="575" y="1213"/>
                    <a:pt x="639" y="1194"/>
                    <a:pt x="685" y="1147"/>
                  </a:cubicBezTo>
                  <a:cubicBezTo>
                    <a:pt x="751" y="1074"/>
                    <a:pt x="757" y="1011"/>
                    <a:pt x="766" y="935"/>
                  </a:cubicBezTo>
                  <a:cubicBezTo>
                    <a:pt x="800" y="712"/>
                    <a:pt x="786" y="469"/>
                    <a:pt x="667" y="278"/>
                  </a:cubicBezTo>
                  <a:cubicBezTo>
                    <a:pt x="567" y="117"/>
                    <a:pt x="387" y="1"/>
                    <a:pt x="205" y="1"/>
                  </a:cubicBez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4"/>
            <p:cNvSpPr/>
            <p:nvPr/>
          </p:nvSpPr>
          <p:spPr>
            <a:xfrm>
              <a:off x="1880225" y="3795525"/>
              <a:ext cx="18775" cy="22200"/>
            </a:xfrm>
            <a:custGeom>
              <a:avLst/>
              <a:gdLst/>
              <a:ahLst/>
              <a:cxnLst/>
              <a:rect l="l" t="t" r="r" b="b"/>
              <a:pathLst>
                <a:path w="751" h="888" extrusionOk="0">
                  <a:moveTo>
                    <a:pt x="217" y="0"/>
                  </a:moveTo>
                  <a:cubicBezTo>
                    <a:pt x="177" y="0"/>
                    <a:pt x="138" y="8"/>
                    <a:pt x="102" y="25"/>
                  </a:cubicBezTo>
                  <a:lnTo>
                    <a:pt x="0" y="263"/>
                  </a:lnTo>
                  <a:cubicBezTo>
                    <a:pt x="26" y="474"/>
                    <a:pt x="79" y="706"/>
                    <a:pt x="252" y="828"/>
                  </a:cubicBezTo>
                  <a:cubicBezTo>
                    <a:pt x="309" y="868"/>
                    <a:pt x="381" y="888"/>
                    <a:pt x="453" y="888"/>
                  </a:cubicBezTo>
                  <a:cubicBezTo>
                    <a:pt x="599" y="888"/>
                    <a:pt x="743" y="806"/>
                    <a:pt x="751" y="662"/>
                  </a:cubicBezTo>
                  <a:cubicBezTo>
                    <a:pt x="748" y="587"/>
                    <a:pt x="728" y="515"/>
                    <a:pt x="693" y="451"/>
                  </a:cubicBezTo>
                  <a:cubicBezTo>
                    <a:pt x="638" y="329"/>
                    <a:pt x="577" y="199"/>
                    <a:pt x="478" y="109"/>
                  </a:cubicBezTo>
                  <a:cubicBezTo>
                    <a:pt x="409" y="44"/>
                    <a:pt x="311" y="0"/>
                    <a:pt x="217" y="0"/>
                  </a:cubicBez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4"/>
            <p:cNvSpPr/>
            <p:nvPr/>
          </p:nvSpPr>
          <p:spPr>
            <a:xfrm>
              <a:off x="1937950" y="3840825"/>
              <a:ext cx="23125" cy="30025"/>
            </a:xfrm>
            <a:custGeom>
              <a:avLst/>
              <a:gdLst/>
              <a:ahLst/>
              <a:cxnLst/>
              <a:rect l="l" t="t" r="r" b="b"/>
              <a:pathLst>
                <a:path w="925" h="1201" extrusionOk="0">
                  <a:moveTo>
                    <a:pt x="174" y="1"/>
                  </a:moveTo>
                  <a:lnTo>
                    <a:pt x="0" y="125"/>
                  </a:lnTo>
                  <a:cubicBezTo>
                    <a:pt x="24" y="415"/>
                    <a:pt x="110" y="699"/>
                    <a:pt x="258" y="951"/>
                  </a:cubicBezTo>
                  <a:cubicBezTo>
                    <a:pt x="325" y="1064"/>
                    <a:pt x="415" y="1174"/>
                    <a:pt x="542" y="1197"/>
                  </a:cubicBezTo>
                  <a:cubicBezTo>
                    <a:pt x="556" y="1199"/>
                    <a:pt x="569" y="1200"/>
                    <a:pt x="582" y="1200"/>
                  </a:cubicBezTo>
                  <a:cubicBezTo>
                    <a:pt x="771" y="1200"/>
                    <a:pt x="910" y="972"/>
                    <a:pt x="913" y="774"/>
                  </a:cubicBezTo>
                  <a:cubicBezTo>
                    <a:pt x="925" y="377"/>
                    <a:pt x="571" y="9"/>
                    <a:pt x="174" y="1"/>
                  </a:cubicBez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4"/>
            <p:cNvSpPr/>
            <p:nvPr/>
          </p:nvSpPr>
          <p:spPr>
            <a:xfrm>
              <a:off x="1948600" y="3764750"/>
              <a:ext cx="15725" cy="23050"/>
            </a:xfrm>
            <a:custGeom>
              <a:avLst/>
              <a:gdLst/>
              <a:ahLst/>
              <a:cxnLst/>
              <a:rect l="l" t="t" r="r" b="b"/>
              <a:pathLst>
                <a:path w="629" h="922" extrusionOk="0">
                  <a:moveTo>
                    <a:pt x="229" y="1"/>
                  </a:moveTo>
                  <a:cubicBezTo>
                    <a:pt x="132" y="1"/>
                    <a:pt x="41" y="41"/>
                    <a:pt x="0" y="129"/>
                  </a:cubicBezTo>
                  <a:lnTo>
                    <a:pt x="58" y="340"/>
                  </a:lnTo>
                  <a:cubicBezTo>
                    <a:pt x="50" y="555"/>
                    <a:pt x="154" y="761"/>
                    <a:pt x="336" y="879"/>
                  </a:cubicBezTo>
                  <a:cubicBezTo>
                    <a:pt x="374" y="907"/>
                    <a:pt x="419" y="921"/>
                    <a:pt x="464" y="921"/>
                  </a:cubicBezTo>
                  <a:cubicBezTo>
                    <a:pt x="472" y="921"/>
                    <a:pt x="479" y="921"/>
                    <a:pt x="487" y="920"/>
                  </a:cubicBezTo>
                  <a:cubicBezTo>
                    <a:pt x="600" y="897"/>
                    <a:pt x="629" y="752"/>
                    <a:pt x="629" y="636"/>
                  </a:cubicBezTo>
                  <a:cubicBezTo>
                    <a:pt x="626" y="448"/>
                    <a:pt x="603" y="242"/>
                    <a:pt x="478" y="103"/>
                  </a:cubicBezTo>
                  <a:cubicBezTo>
                    <a:pt x="416" y="37"/>
                    <a:pt x="320" y="1"/>
                    <a:pt x="229" y="1"/>
                  </a:cubicBez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4"/>
            <p:cNvSpPr/>
            <p:nvPr/>
          </p:nvSpPr>
          <p:spPr>
            <a:xfrm>
              <a:off x="1996525" y="3871950"/>
              <a:ext cx="22575" cy="25850"/>
            </a:xfrm>
            <a:custGeom>
              <a:avLst/>
              <a:gdLst/>
              <a:ahLst/>
              <a:cxnLst/>
              <a:rect l="l" t="t" r="r" b="b"/>
              <a:pathLst>
                <a:path w="903" h="1034" extrusionOk="0">
                  <a:moveTo>
                    <a:pt x="77" y="558"/>
                  </a:moveTo>
                  <a:lnTo>
                    <a:pt x="155" y="625"/>
                  </a:lnTo>
                  <a:lnTo>
                    <a:pt x="155" y="625"/>
                  </a:lnTo>
                  <a:cubicBezTo>
                    <a:pt x="138" y="610"/>
                    <a:pt x="123" y="595"/>
                    <a:pt x="110" y="578"/>
                  </a:cubicBezTo>
                  <a:lnTo>
                    <a:pt x="110" y="578"/>
                  </a:lnTo>
                  <a:cubicBezTo>
                    <a:pt x="99" y="571"/>
                    <a:pt x="88" y="564"/>
                    <a:pt x="77" y="558"/>
                  </a:cubicBezTo>
                  <a:close/>
                  <a:moveTo>
                    <a:pt x="155" y="625"/>
                  </a:moveTo>
                  <a:lnTo>
                    <a:pt x="155" y="625"/>
                  </a:lnTo>
                  <a:cubicBezTo>
                    <a:pt x="156" y="625"/>
                    <a:pt x="157" y="626"/>
                    <a:pt x="158" y="627"/>
                  </a:cubicBezTo>
                  <a:lnTo>
                    <a:pt x="155" y="625"/>
                  </a:lnTo>
                  <a:close/>
                  <a:moveTo>
                    <a:pt x="377" y="0"/>
                  </a:moveTo>
                  <a:cubicBezTo>
                    <a:pt x="255" y="0"/>
                    <a:pt x="138" y="60"/>
                    <a:pt x="71" y="169"/>
                  </a:cubicBezTo>
                  <a:cubicBezTo>
                    <a:pt x="0" y="303"/>
                    <a:pt x="17" y="464"/>
                    <a:pt x="110" y="578"/>
                  </a:cubicBezTo>
                  <a:lnTo>
                    <a:pt x="110" y="578"/>
                  </a:lnTo>
                  <a:cubicBezTo>
                    <a:pt x="282" y="701"/>
                    <a:pt x="336" y="989"/>
                    <a:pt x="546" y="1030"/>
                  </a:cubicBezTo>
                  <a:cubicBezTo>
                    <a:pt x="559" y="1032"/>
                    <a:pt x="573" y="1034"/>
                    <a:pt x="586" y="1034"/>
                  </a:cubicBezTo>
                  <a:cubicBezTo>
                    <a:pt x="722" y="1034"/>
                    <a:pt x="847" y="906"/>
                    <a:pt x="873" y="766"/>
                  </a:cubicBezTo>
                  <a:cubicBezTo>
                    <a:pt x="902" y="613"/>
                    <a:pt x="841" y="456"/>
                    <a:pt x="769" y="317"/>
                  </a:cubicBezTo>
                  <a:cubicBezTo>
                    <a:pt x="697" y="178"/>
                    <a:pt x="633" y="82"/>
                    <a:pt x="517" y="27"/>
                  </a:cubicBezTo>
                  <a:cubicBezTo>
                    <a:pt x="471" y="9"/>
                    <a:pt x="424" y="0"/>
                    <a:pt x="377" y="0"/>
                  </a:cubicBez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4"/>
            <p:cNvSpPr/>
            <p:nvPr/>
          </p:nvSpPr>
          <p:spPr>
            <a:xfrm>
              <a:off x="1932150" y="3926800"/>
              <a:ext cx="17350" cy="24475"/>
            </a:xfrm>
            <a:custGeom>
              <a:avLst/>
              <a:gdLst/>
              <a:ahLst/>
              <a:cxnLst/>
              <a:rect l="l" t="t" r="r" b="b"/>
              <a:pathLst>
                <a:path w="694" h="979" extrusionOk="0">
                  <a:moveTo>
                    <a:pt x="212" y="0"/>
                  </a:moveTo>
                  <a:lnTo>
                    <a:pt x="6" y="140"/>
                  </a:lnTo>
                  <a:cubicBezTo>
                    <a:pt x="1" y="403"/>
                    <a:pt x="88" y="658"/>
                    <a:pt x="247" y="864"/>
                  </a:cubicBezTo>
                  <a:cubicBezTo>
                    <a:pt x="273" y="904"/>
                    <a:pt x="311" y="939"/>
                    <a:pt x="354" y="962"/>
                  </a:cubicBezTo>
                  <a:cubicBezTo>
                    <a:pt x="378" y="974"/>
                    <a:pt x="401" y="979"/>
                    <a:pt x="424" y="979"/>
                  </a:cubicBezTo>
                  <a:cubicBezTo>
                    <a:pt x="572" y="979"/>
                    <a:pt x="693" y="765"/>
                    <a:pt x="676" y="597"/>
                  </a:cubicBezTo>
                  <a:cubicBezTo>
                    <a:pt x="644" y="325"/>
                    <a:pt x="467" y="96"/>
                    <a:pt x="212" y="0"/>
                  </a:cubicBez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4"/>
            <p:cNvSpPr/>
            <p:nvPr/>
          </p:nvSpPr>
          <p:spPr>
            <a:xfrm>
              <a:off x="1867250" y="3956500"/>
              <a:ext cx="20600" cy="29050"/>
            </a:xfrm>
            <a:custGeom>
              <a:avLst/>
              <a:gdLst/>
              <a:ahLst/>
              <a:cxnLst/>
              <a:rect l="l" t="t" r="r" b="b"/>
              <a:pathLst>
                <a:path w="824" h="1162" extrusionOk="0">
                  <a:moveTo>
                    <a:pt x="67" y="0"/>
                  </a:moveTo>
                  <a:cubicBezTo>
                    <a:pt x="1" y="244"/>
                    <a:pt x="1" y="502"/>
                    <a:pt x="67" y="748"/>
                  </a:cubicBezTo>
                  <a:cubicBezTo>
                    <a:pt x="99" y="869"/>
                    <a:pt x="149" y="991"/>
                    <a:pt x="244" y="1075"/>
                  </a:cubicBezTo>
                  <a:cubicBezTo>
                    <a:pt x="304" y="1129"/>
                    <a:pt x="385" y="1162"/>
                    <a:pt x="464" y="1162"/>
                  </a:cubicBezTo>
                  <a:cubicBezTo>
                    <a:pt x="508" y="1162"/>
                    <a:pt x="551" y="1152"/>
                    <a:pt x="589" y="1130"/>
                  </a:cubicBezTo>
                  <a:cubicBezTo>
                    <a:pt x="664" y="1075"/>
                    <a:pt x="716" y="997"/>
                    <a:pt x="737" y="904"/>
                  </a:cubicBezTo>
                  <a:cubicBezTo>
                    <a:pt x="824" y="565"/>
                    <a:pt x="583" y="177"/>
                    <a:pt x="238" y="102"/>
                  </a:cubicBezTo>
                  <a:lnTo>
                    <a:pt x="67" y="0"/>
                  </a:ln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4"/>
            <p:cNvSpPr/>
            <p:nvPr/>
          </p:nvSpPr>
          <p:spPr>
            <a:xfrm>
              <a:off x="1751075" y="3946800"/>
              <a:ext cx="22050" cy="24900"/>
            </a:xfrm>
            <a:custGeom>
              <a:avLst/>
              <a:gdLst/>
              <a:ahLst/>
              <a:cxnLst/>
              <a:rect l="l" t="t" r="r" b="b"/>
              <a:pathLst>
                <a:path w="882" h="996" extrusionOk="0">
                  <a:moveTo>
                    <a:pt x="322" y="1"/>
                  </a:moveTo>
                  <a:cubicBezTo>
                    <a:pt x="291" y="1"/>
                    <a:pt x="260" y="7"/>
                    <a:pt x="232" y="23"/>
                  </a:cubicBezTo>
                  <a:cubicBezTo>
                    <a:pt x="175" y="61"/>
                    <a:pt x="154" y="151"/>
                    <a:pt x="204" y="194"/>
                  </a:cubicBezTo>
                  <a:lnTo>
                    <a:pt x="1" y="130"/>
                  </a:lnTo>
                  <a:lnTo>
                    <a:pt x="1" y="130"/>
                  </a:lnTo>
                  <a:cubicBezTo>
                    <a:pt x="7" y="362"/>
                    <a:pt x="12" y="609"/>
                    <a:pt x="143" y="797"/>
                  </a:cubicBezTo>
                  <a:cubicBezTo>
                    <a:pt x="225" y="916"/>
                    <a:pt x="377" y="996"/>
                    <a:pt x="518" y="996"/>
                  </a:cubicBezTo>
                  <a:cubicBezTo>
                    <a:pt x="600" y="996"/>
                    <a:pt x="678" y="969"/>
                    <a:pt x="737" y="907"/>
                  </a:cubicBezTo>
                  <a:cubicBezTo>
                    <a:pt x="789" y="852"/>
                    <a:pt x="821" y="782"/>
                    <a:pt x="835" y="704"/>
                  </a:cubicBezTo>
                  <a:cubicBezTo>
                    <a:pt x="881" y="409"/>
                    <a:pt x="711" y="119"/>
                    <a:pt x="429" y="18"/>
                  </a:cubicBezTo>
                  <a:cubicBezTo>
                    <a:pt x="394" y="8"/>
                    <a:pt x="358" y="1"/>
                    <a:pt x="322" y="1"/>
                  </a:cubicBez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4"/>
            <p:cNvSpPr/>
            <p:nvPr/>
          </p:nvSpPr>
          <p:spPr>
            <a:xfrm>
              <a:off x="1694375" y="3851175"/>
              <a:ext cx="14950" cy="15000"/>
            </a:xfrm>
            <a:custGeom>
              <a:avLst/>
              <a:gdLst/>
              <a:ahLst/>
              <a:cxnLst/>
              <a:rect l="l" t="t" r="r" b="b"/>
              <a:pathLst>
                <a:path w="598" h="600" extrusionOk="0">
                  <a:moveTo>
                    <a:pt x="281" y="1"/>
                  </a:moveTo>
                  <a:lnTo>
                    <a:pt x="136" y="163"/>
                  </a:lnTo>
                  <a:cubicBezTo>
                    <a:pt x="0" y="262"/>
                    <a:pt x="35" y="511"/>
                    <a:pt x="191" y="580"/>
                  </a:cubicBezTo>
                  <a:cubicBezTo>
                    <a:pt x="222" y="594"/>
                    <a:pt x="254" y="600"/>
                    <a:pt x="286" y="600"/>
                  </a:cubicBezTo>
                  <a:cubicBezTo>
                    <a:pt x="418" y="600"/>
                    <a:pt x="550" y="493"/>
                    <a:pt x="571" y="360"/>
                  </a:cubicBezTo>
                  <a:cubicBezTo>
                    <a:pt x="597" y="192"/>
                    <a:pt x="452" y="18"/>
                    <a:pt x="281" y="1"/>
                  </a:cubicBez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4"/>
            <p:cNvSpPr/>
            <p:nvPr/>
          </p:nvSpPr>
          <p:spPr>
            <a:xfrm>
              <a:off x="2014950" y="3793375"/>
              <a:ext cx="15875" cy="16175"/>
            </a:xfrm>
            <a:custGeom>
              <a:avLst/>
              <a:gdLst/>
              <a:ahLst/>
              <a:cxnLst/>
              <a:rect l="l" t="t" r="r" b="b"/>
              <a:pathLst>
                <a:path w="635" h="647" extrusionOk="0">
                  <a:moveTo>
                    <a:pt x="151" y="1"/>
                  </a:moveTo>
                  <a:cubicBezTo>
                    <a:pt x="100" y="1"/>
                    <a:pt x="49" y="9"/>
                    <a:pt x="0" y="27"/>
                  </a:cubicBezTo>
                  <a:lnTo>
                    <a:pt x="128" y="137"/>
                  </a:lnTo>
                  <a:cubicBezTo>
                    <a:pt x="119" y="360"/>
                    <a:pt x="252" y="563"/>
                    <a:pt x="461" y="647"/>
                  </a:cubicBezTo>
                  <a:lnTo>
                    <a:pt x="582" y="595"/>
                  </a:lnTo>
                  <a:cubicBezTo>
                    <a:pt x="635" y="430"/>
                    <a:pt x="591" y="250"/>
                    <a:pt x="469" y="128"/>
                  </a:cubicBezTo>
                  <a:cubicBezTo>
                    <a:pt x="383" y="46"/>
                    <a:pt x="268" y="1"/>
                    <a:pt x="151" y="1"/>
                  </a:cubicBez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4"/>
            <p:cNvSpPr/>
            <p:nvPr/>
          </p:nvSpPr>
          <p:spPr>
            <a:xfrm>
              <a:off x="1832850" y="3746525"/>
              <a:ext cx="13575" cy="14750"/>
            </a:xfrm>
            <a:custGeom>
              <a:avLst/>
              <a:gdLst/>
              <a:ahLst/>
              <a:cxnLst/>
              <a:rect l="l" t="t" r="r" b="b"/>
              <a:pathLst>
                <a:path w="543" h="590" extrusionOk="0">
                  <a:moveTo>
                    <a:pt x="143" y="0"/>
                  </a:moveTo>
                  <a:lnTo>
                    <a:pt x="32" y="128"/>
                  </a:lnTo>
                  <a:cubicBezTo>
                    <a:pt x="1" y="258"/>
                    <a:pt x="15" y="409"/>
                    <a:pt x="105" y="507"/>
                  </a:cubicBezTo>
                  <a:cubicBezTo>
                    <a:pt x="155" y="560"/>
                    <a:pt x="229" y="590"/>
                    <a:pt x="301" y="590"/>
                  </a:cubicBezTo>
                  <a:cubicBezTo>
                    <a:pt x="363" y="590"/>
                    <a:pt x="422" y="567"/>
                    <a:pt x="461" y="519"/>
                  </a:cubicBezTo>
                  <a:cubicBezTo>
                    <a:pt x="542" y="412"/>
                    <a:pt x="508" y="281"/>
                    <a:pt x="435" y="192"/>
                  </a:cubicBezTo>
                  <a:cubicBezTo>
                    <a:pt x="363" y="102"/>
                    <a:pt x="250" y="50"/>
                    <a:pt x="143" y="0"/>
                  </a:cubicBez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4"/>
            <p:cNvSpPr/>
            <p:nvPr/>
          </p:nvSpPr>
          <p:spPr>
            <a:xfrm>
              <a:off x="1738650" y="3780675"/>
              <a:ext cx="18100" cy="16400"/>
            </a:xfrm>
            <a:custGeom>
              <a:avLst/>
              <a:gdLst/>
              <a:ahLst/>
              <a:cxnLst/>
              <a:rect l="l" t="t" r="r" b="b"/>
              <a:pathLst>
                <a:path w="724" h="656" extrusionOk="0">
                  <a:moveTo>
                    <a:pt x="360" y="1"/>
                  </a:moveTo>
                  <a:cubicBezTo>
                    <a:pt x="308" y="1"/>
                    <a:pt x="258" y="10"/>
                    <a:pt x="214" y="31"/>
                  </a:cubicBezTo>
                  <a:cubicBezTo>
                    <a:pt x="50" y="109"/>
                    <a:pt x="0" y="360"/>
                    <a:pt x="141" y="469"/>
                  </a:cubicBezTo>
                  <a:lnTo>
                    <a:pt x="141" y="469"/>
                  </a:lnTo>
                  <a:cubicBezTo>
                    <a:pt x="169" y="575"/>
                    <a:pt x="287" y="656"/>
                    <a:pt x="403" y="656"/>
                  </a:cubicBezTo>
                  <a:cubicBezTo>
                    <a:pt x="432" y="656"/>
                    <a:pt x="461" y="650"/>
                    <a:pt x="489" y="639"/>
                  </a:cubicBezTo>
                  <a:cubicBezTo>
                    <a:pt x="651" y="576"/>
                    <a:pt x="724" y="364"/>
                    <a:pt x="677" y="196"/>
                  </a:cubicBezTo>
                  <a:cubicBezTo>
                    <a:pt x="641" y="71"/>
                    <a:pt x="498" y="1"/>
                    <a:pt x="360" y="1"/>
                  </a:cubicBez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4"/>
            <p:cNvSpPr/>
            <p:nvPr/>
          </p:nvSpPr>
          <p:spPr>
            <a:xfrm>
              <a:off x="1913175" y="3723300"/>
              <a:ext cx="11400" cy="13175"/>
            </a:xfrm>
            <a:custGeom>
              <a:avLst/>
              <a:gdLst/>
              <a:ahLst/>
              <a:cxnLst/>
              <a:rect l="l" t="t" r="r" b="b"/>
              <a:pathLst>
                <a:path w="456" h="527" extrusionOk="0">
                  <a:moveTo>
                    <a:pt x="229" y="0"/>
                  </a:moveTo>
                  <a:cubicBezTo>
                    <a:pt x="220" y="0"/>
                    <a:pt x="212" y="1"/>
                    <a:pt x="203" y="2"/>
                  </a:cubicBezTo>
                  <a:cubicBezTo>
                    <a:pt x="92" y="19"/>
                    <a:pt x="27" y="174"/>
                    <a:pt x="97" y="254"/>
                  </a:cubicBezTo>
                  <a:lnTo>
                    <a:pt x="97" y="254"/>
                  </a:lnTo>
                  <a:lnTo>
                    <a:pt x="1" y="165"/>
                  </a:lnTo>
                  <a:lnTo>
                    <a:pt x="1" y="165"/>
                  </a:lnTo>
                  <a:cubicBezTo>
                    <a:pt x="44" y="321"/>
                    <a:pt x="151" y="451"/>
                    <a:pt x="296" y="527"/>
                  </a:cubicBezTo>
                  <a:cubicBezTo>
                    <a:pt x="389" y="448"/>
                    <a:pt x="455" y="333"/>
                    <a:pt x="447" y="211"/>
                  </a:cubicBezTo>
                  <a:cubicBezTo>
                    <a:pt x="436" y="101"/>
                    <a:pt x="338" y="0"/>
                    <a:pt x="229" y="0"/>
                  </a:cubicBezTo>
                  <a:close/>
                </a:path>
              </a:pathLst>
            </a:custGeom>
            <a:solidFill>
              <a:srgbClr val="F1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10" name="Google Shape;2110;p34"/>
          <p:cNvPicPr preferRelativeResize="0"/>
          <p:nvPr/>
        </p:nvPicPr>
        <p:blipFill>
          <a:blip r:embed="rId3">
            <a:alphaModFix/>
          </a:blip>
          <a:stretch>
            <a:fillRect/>
          </a:stretch>
        </p:blipFill>
        <p:spPr>
          <a:xfrm>
            <a:off x="5018977" y="759925"/>
            <a:ext cx="3538051" cy="3538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91"/>
                                        </p:tgtEl>
                                        <p:attrNameLst>
                                          <p:attrName>style.visibility</p:attrName>
                                        </p:attrNameLst>
                                      </p:cBhvr>
                                      <p:to>
                                        <p:strVal val="visible"/>
                                      </p:to>
                                    </p:set>
                                    <p:anim calcmode="lin" valueType="num">
                                      <p:cBhvr additive="base">
                                        <p:cTn id="7" dur="600"/>
                                        <p:tgtEl>
                                          <p:spTgt spid="2091"/>
                                        </p:tgtEl>
                                        <p:attrNameLst>
                                          <p:attrName>ppt_w</p:attrName>
                                        </p:attrNameLst>
                                      </p:cBhvr>
                                      <p:tavLst>
                                        <p:tav tm="0">
                                          <p:val>
                                            <p:strVal val="0"/>
                                          </p:val>
                                        </p:tav>
                                        <p:tav tm="100000">
                                          <p:val>
                                            <p:strVal val="#ppt_w"/>
                                          </p:val>
                                        </p:tav>
                                      </p:tavLst>
                                    </p:anim>
                                    <p:anim calcmode="lin" valueType="num">
                                      <p:cBhvr additive="base">
                                        <p:cTn id="8" dur="600"/>
                                        <p:tgtEl>
                                          <p:spTgt spid="2091"/>
                                        </p:tgtEl>
                                        <p:attrNameLst>
                                          <p:attrName>ppt_h</p:attrName>
                                        </p:attrNameLst>
                                      </p:cBhvr>
                                      <p:tavLst>
                                        <p:tav tm="0">
                                          <p:val>
                                            <p:strVal val="0"/>
                                          </p:val>
                                        </p:tav>
                                        <p:tav tm="100000">
                                          <p:val>
                                            <p:strVal val="#ppt_h"/>
                                          </p:val>
                                        </p:tav>
                                      </p:tavLst>
                                    </p:anim>
                                  </p:childTnLst>
                                </p:cTn>
                              </p:par>
                            </p:childTnLst>
                          </p:cTn>
                        </p:par>
                        <p:par>
                          <p:cTn id="9" fill="hold">
                            <p:stCondLst>
                              <p:cond delay="600"/>
                            </p:stCondLst>
                            <p:childTnLst>
                              <p:par>
                                <p:cTn id="10" presetID="2" presetClass="entr" presetSubtype="8" fill="hold" nodeType="afterEffect">
                                  <p:stCondLst>
                                    <p:cond delay="0"/>
                                  </p:stCondLst>
                                  <p:childTnLst>
                                    <p:set>
                                      <p:cBhvr>
                                        <p:cTn id="11" dur="1" fill="hold">
                                          <p:stCondLst>
                                            <p:cond delay="0"/>
                                          </p:stCondLst>
                                        </p:cTn>
                                        <p:tgtEl>
                                          <p:spTgt spid="2090"/>
                                        </p:tgtEl>
                                        <p:attrNameLst>
                                          <p:attrName>style.visibility</p:attrName>
                                        </p:attrNameLst>
                                      </p:cBhvr>
                                      <p:to>
                                        <p:strVal val="visible"/>
                                      </p:to>
                                    </p:set>
                                    <p:anim calcmode="lin" valueType="num">
                                      <p:cBhvr additive="base">
                                        <p:cTn id="12" dur="600"/>
                                        <p:tgtEl>
                                          <p:spTgt spid="2090"/>
                                        </p:tgtEl>
                                        <p:attrNameLst>
                                          <p:attrName>ppt_x</p:attrName>
                                        </p:attrNameLst>
                                      </p:cBhvr>
                                      <p:tavLst>
                                        <p:tav tm="0">
                                          <p:val>
                                            <p:strVal val="#ppt_x-1"/>
                                          </p:val>
                                        </p:tav>
                                        <p:tav tm="100000">
                                          <p:val>
                                            <p:strVal val="#ppt_x"/>
                                          </p:val>
                                        </p:tav>
                                      </p:tavLst>
                                    </p:anim>
                                  </p:childTnLst>
                                </p:cTn>
                              </p:par>
                              <p:par>
                                <p:cTn id="13" presetID="10" presetClass="entr" presetSubtype="0" fill="hold" nodeType="withEffect">
                                  <p:stCondLst>
                                    <p:cond delay="0"/>
                                  </p:stCondLst>
                                  <p:childTnLst>
                                    <p:set>
                                      <p:cBhvr>
                                        <p:cTn id="14" dur="1" fill="hold">
                                          <p:stCondLst>
                                            <p:cond delay="0"/>
                                          </p:stCondLst>
                                        </p:cTn>
                                        <p:tgtEl>
                                          <p:spTgt spid="2110"/>
                                        </p:tgtEl>
                                        <p:attrNameLst>
                                          <p:attrName>style.visibility</p:attrName>
                                        </p:attrNameLst>
                                      </p:cBhvr>
                                      <p:to>
                                        <p:strVal val="visible"/>
                                      </p:to>
                                    </p:set>
                                    <p:animEffect transition="in" filter="fade">
                                      <p:cBhvr>
                                        <p:cTn id="15" dur="600"/>
                                        <p:tgtEl>
                                          <p:spTgt spid="2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5" name="Google Shape;2115;p35"/>
          <p:cNvSpPr txBox="1">
            <a:spLocks noGrp="1"/>
          </p:cNvSpPr>
          <p:nvPr>
            <p:ph type="title"/>
          </p:nvPr>
        </p:nvSpPr>
        <p:spPr>
          <a:xfrm>
            <a:off x="311850" y="471900"/>
            <a:ext cx="4294800" cy="857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a:t>INFORMATII ESENTIALE </a:t>
            </a:r>
            <a:endParaRPr sz="3600"/>
          </a:p>
        </p:txBody>
      </p:sp>
      <p:sp>
        <p:nvSpPr>
          <p:cNvPr id="2116" name="Google Shape;2116;p35"/>
          <p:cNvSpPr txBox="1">
            <a:spLocks noGrp="1"/>
          </p:cNvSpPr>
          <p:nvPr>
            <p:ph type="subTitle" idx="1"/>
          </p:nvPr>
        </p:nvSpPr>
        <p:spPr>
          <a:xfrm>
            <a:off x="311850" y="1837150"/>
            <a:ext cx="4331100" cy="20709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n" sz="1400" b="1" dirty="0">
                <a:latin typeface="Montserrat"/>
                <a:ea typeface="Montserrat"/>
                <a:cs typeface="Montserrat"/>
                <a:sym typeface="Montserrat"/>
              </a:rPr>
              <a:t>Sistemul </a:t>
            </a:r>
            <a:r>
              <a:rPr lang="ro-RO" sz="1400" b="1" dirty="0" smtClean="0">
                <a:latin typeface="Montserrat"/>
                <a:ea typeface="Montserrat"/>
                <a:cs typeface="Montserrat"/>
                <a:sym typeface="Montserrat"/>
              </a:rPr>
              <a:t>nostru</a:t>
            </a:r>
            <a:r>
              <a:rPr lang="en" sz="1400" dirty="0" smtClean="0"/>
              <a:t> </a:t>
            </a:r>
            <a:r>
              <a:rPr lang="en" sz="1400" dirty="0"/>
              <a:t>digestiv este alcătuit din </a:t>
            </a:r>
            <a:r>
              <a:rPr lang="en-US" sz="1400" dirty="0" smtClean="0"/>
              <a:t>Tub</a:t>
            </a:r>
            <a:r>
              <a:rPr lang="ro-RO" sz="1400" dirty="0" smtClean="0"/>
              <a:t> digestiv</a:t>
            </a:r>
            <a:r>
              <a:rPr lang="ro-RO" sz="1400" dirty="0"/>
              <a:t> </a:t>
            </a:r>
            <a:r>
              <a:rPr lang="ro-RO" sz="1400" dirty="0" smtClean="0"/>
              <a:t>și Glande anexe</a:t>
            </a:r>
            <a:r>
              <a:rPr lang="en" sz="1400" dirty="0" smtClean="0"/>
              <a:t>. </a:t>
            </a:r>
            <a:endParaRPr sz="1400" dirty="0"/>
          </a:p>
          <a:p>
            <a:pPr marL="0" lvl="0" indent="0" algn="just" rtl="0">
              <a:spcBef>
                <a:spcPts val="0"/>
              </a:spcBef>
              <a:spcAft>
                <a:spcPts val="0"/>
              </a:spcAft>
              <a:buNone/>
            </a:pPr>
            <a:r>
              <a:rPr lang="en" sz="1400" b="1" dirty="0" smtClean="0">
                <a:latin typeface="Montserrat"/>
                <a:ea typeface="Montserrat"/>
                <a:cs typeface="Montserrat"/>
                <a:sym typeface="Montserrat"/>
              </a:rPr>
              <a:t>T</a:t>
            </a:r>
            <a:r>
              <a:rPr lang="ro-RO" sz="1400" b="1" dirty="0" smtClean="0">
                <a:latin typeface="Montserrat"/>
                <a:ea typeface="Montserrat"/>
                <a:cs typeface="Montserrat"/>
                <a:sym typeface="Montserrat"/>
              </a:rPr>
              <a:t>ubul digestiv </a:t>
            </a:r>
            <a:r>
              <a:rPr lang="ro-RO" sz="1400" dirty="0" smtClean="0">
                <a:ea typeface="Montserrat"/>
                <a:cs typeface="Montserrat"/>
              </a:rPr>
              <a:t>reprezintă</a:t>
            </a:r>
            <a:r>
              <a:rPr lang="en" sz="1400" dirty="0" smtClean="0"/>
              <a:t> </a:t>
            </a:r>
            <a:r>
              <a:rPr lang="en" sz="1400" dirty="0"/>
              <a:t>o serie de organe </a:t>
            </a:r>
            <a:r>
              <a:rPr lang="en" sz="1400" dirty="0" smtClean="0"/>
              <a:t>care </a:t>
            </a:r>
            <a:r>
              <a:rPr lang="en" sz="1400" dirty="0"/>
              <a:t>sunt conectate între ele de la </a:t>
            </a:r>
            <a:r>
              <a:rPr lang="ro-RO" sz="1400" dirty="0" smtClean="0"/>
              <a:t>cavitatea bucală</a:t>
            </a:r>
            <a:r>
              <a:rPr lang="en" sz="1400" dirty="0" smtClean="0"/>
              <a:t> </a:t>
            </a:r>
            <a:r>
              <a:rPr lang="en" sz="1400" dirty="0"/>
              <a:t>până la anus. Organele care alcătuiesc </a:t>
            </a:r>
            <a:r>
              <a:rPr lang="en" sz="1400" dirty="0" smtClean="0"/>
              <a:t>t</a:t>
            </a:r>
            <a:r>
              <a:rPr lang="ro-RO" sz="1400" dirty="0" smtClean="0"/>
              <a:t>ubul digestiv</a:t>
            </a:r>
            <a:r>
              <a:rPr lang="en" sz="1400" dirty="0" smtClean="0"/>
              <a:t> </a:t>
            </a:r>
            <a:r>
              <a:rPr lang="en" sz="1400" dirty="0"/>
              <a:t>, în ordinea în care sunt conectate, includ </a:t>
            </a:r>
            <a:r>
              <a:rPr lang="ro-RO" sz="1400" dirty="0" smtClean="0"/>
              <a:t>cavitatea bucală</a:t>
            </a:r>
            <a:r>
              <a:rPr lang="en" sz="1400" dirty="0" smtClean="0"/>
              <a:t>, </a:t>
            </a:r>
            <a:r>
              <a:rPr lang="ro-RO" sz="1400" dirty="0" smtClean="0"/>
              <a:t>faringele, </a:t>
            </a:r>
            <a:r>
              <a:rPr lang="en" sz="1400" dirty="0" smtClean="0"/>
              <a:t>esofagul</a:t>
            </a:r>
            <a:r>
              <a:rPr lang="en" sz="1400" dirty="0"/>
              <a:t>, stomacul, intestinul subțire, intestinul gros și anusul</a:t>
            </a:r>
            <a:r>
              <a:rPr lang="en" sz="1400" dirty="0" smtClean="0"/>
              <a:t>.</a:t>
            </a:r>
            <a:endParaRPr lang="ro-RO" sz="1400" dirty="0" smtClean="0"/>
          </a:p>
          <a:p>
            <a:pPr marL="0" lvl="0" indent="0" algn="just" rtl="0">
              <a:spcBef>
                <a:spcPts val="0"/>
              </a:spcBef>
              <a:spcAft>
                <a:spcPts val="0"/>
              </a:spcAft>
              <a:buNone/>
            </a:pPr>
            <a:r>
              <a:rPr lang="ro-RO" sz="1400" b="1" dirty="0" smtClean="0"/>
              <a:t>Glandele anexe </a:t>
            </a:r>
            <a:r>
              <a:rPr lang="ro-RO" sz="1400" dirty="0" smtClean="0"/>
              <a:t>sunt ficatul, pancreasul și glandele salivare</a:t>
            </a:r>
            <a:endParaRPr sz="1400" dirty="0"/>
          </a:p>
        </p:txBody>
      </p:sp>
      <p:grpSp>
        <p:nvGrpSpPr>
          <p:cNvPr id="2117" name="Google Shape;2117;p35"/>
          <p:cNvGrpSpPr/>
          <p:nvPr/>
        </p:nvGrpSpPr>
        <p:grpSpPr>
          <a:xfrm rot="402443">
            <a:off x="8510097" y="189870"/>
            <a:ext cx="489108" cy="806090"/>
            <a:chOff x="6498950" y="2749825"/>
            <a:chExt cx="898225" cy="1480350"/>
          </a:xfrm>
        </p:grpSpPr>
        <p:sp>
          <p:nvSpPr>
            <p:cNvPr id="2118" name="Google Shape;2118;p35"/>
            <p:cNvSpPr/>
            <p:nvPr/>
          </p:nvSpPr>
          <p:spPr>
            <a:xfrm>
              <a:off x="6660000" y="3556125"/>
              <a:ext cx="357100" cy="416750"/>
            </a:xfrm>
            <a:custGeom>
              <a:avLst/>
              <a:gdLst/>
              <a:ahLst/>
              <a:cxnLst/>
              <a:rect l="l" t="t" r="r" b="b"/>
              <a:pathLst>
                <a:path w="14284" h="16670" extrusionOk="0">
                  <a:moveTo>
                    <a:pt x="13190" y="0"/>
                  </a:moveTo>
                  <a:cubicBezTo>
                    <a:pt x="10035" y="0"/>
                    <a:pt x="6826" y="264"/>
                    <a:pt x="3660" y="264"/>
                  </a:cubicBezTo>
                  <a:cubicBezTo>
                    <a:pt x="2432" y="264"/>
                    <a:pt x="1210" y="224"/>
                    <a:pt x="0" y="114"/>
                  </a:cubicBezTo>
                  <a:lnTo>
                    <a:pt x="0" y="114"/>
                  </a:lnTo>
                  <a:cubicBezTo>
                    <a:pt x="256" y="1173"/>
                    <a:pt x="453" y="2241"/>
                    <a:pt x="590" y="3318"/>
                  </a:cubicBezTo>
                  <a:cubicBezTo>
                    <a:pt x="1418" y="10963"/>
                    <a:pt x="402" y="14808"/>
                    <a:pt x="402" y="14808"/>
                  </a:cubicBezTo>
                  <a:cubicBezTo>
                    <a:pt x="402" y="14808"/>
                    <a:pt x="513" y="15987"/>
                    <a:pt x="3289" y="16516"/>
                  </a:cubicBezTo>
                  <a:cubicBezTo>
                    <a:pt x="3855" y="16626"/>
                    <a:pt x="4329" y="16670"/>
                    <a:pt x="4724" y="16670"/>
                  </a:cubicBezTo>
                  <a:cubicBezTo>
                    <a:pt x="6266" y="16670"/>
                    <a:pt x="6612" y="16004"/>
                    <a:pt x="6612" y="16004"/>
                  </a:cubicBezTo>
                  <a:cubicBezTo>
                    <a:pt x="6612" y="16004"/>
                    <a:pt x="7091" y="12065"/>
                    <a:pt x="10696" y="5265"/>
                  </a:cubicBezTo>
                  <a:cubicBezTo>
                    <a:pt x="11593" y="3582"/>
                    <a:pt x="12857" y="1857"/>
                    <a:pt x="14284" y="11"/>
                  </a:cubicBezTo>
                  <a:cubicBezTo>
                    <a:pt x="13920" y="4"/>
                    <a:pt x="13555" y="0"/>
                    <a:pt x="13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5"/>
            <p:cNvSpPr/>
            <p:nvPr/>
          </p:nvSpPr>
          <p:spPr>
            <a:xfrm>
              <a:off x="6517100" y="2806350"/>
              <a:ext cx="805850" cy="668325"/>
            </a:xfrm>
            <a:custGeom>
              <a:avLst/>
              <a:gdLst/>
              <a:ahLst/>
              <a:cxnLst/>
              <a:rect l="l" t="t" r="r" b="b"/>
              <a:pathLst>
                <a:path w="32234" h="26733" extrusionOk="0">
                  <a:moveTo>
                    <a:pt x="11179" y="1"/>
                  </a:moveTo>
                  <a:cubicBezTo>
                    <a:pt x="4988" y="1"/>
                    <a:pt x="1821" y="1905"/>
                    <a:pt x="1821" y="1905"/>
                  </a:cubicBezTo>
                  <a:cubicBezTo>
                    <a:pt x="1" y="11353"/>
                    <a:pt x="2726" y="19555"/>
                    <a:pt x="4682" y="26269"/>
                  </a:cubicBezTo>
                  <a:cubicBezTo>
                    <a:pt x="6811" y="26630"/>
                    <a:pt x="8954" y="26732"/>
                    <a:pt x="11100" y="26732"/>
                  </a:cubicBezTo>
                  <a:cubicBezTo>
                    <a:pt x="13944" y="26732"/>
                    <a:pt x="16794" y="26552"/>
                    <a:pt x="19622" y="26552"/>
                  </a:cubicBezTo>
                  <a:cubicBezTo>
                    <a:pt x="20628" y="26552"/>
                    <a:pt x="21632" y="26575"/>
                    <a:pt x="22631" y="26637"/>
                  </a:cubicBezTo>
                  <a:cubicBezTo>
                    <a:pt x="26492" y="21673"/>
                    <a:pt x="30695" y="15719"/>
                    <a:pt x="32233" y="7757"/>
                  </a:cubicBezTo>
                  <a:cubicBezTo>
                    <a:pt x="32233" y="7757"/>
                    <a:pt x="28389" y="2691"/>
                    <a:pt x="17821" y="666"/>
                  </a:cubicBezTo>
                  <a:cubicBezTo>
                    <a:pt x="15318" y="184"/>
                    <a:pt x="13103" y="1"/>
                    <a:pt x="1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5"/>
            <p:cNvSpPr/>
            <p:nvPr/>
          </p:nvSpPr>
          <p:spPr>
            <a:xfrm>
              <a:off x="6566450" y="3144500"/>
              <a:ext cx="653550" cy="600425"/>
            </a:xfrm>
            <a:custGeom>
              <a:avLst/>
              <a:gdLst/>
              <a:ahLst/>
              <a:cxnLst/>
              <a:rect l="l" t="t" r="r" b="b"/>
              <a:pathLst>
                <a:path w="26142" h="24017" extrusionOk="0">
                  <a:moveTo>
                    <a:pt x="6640" y="0"/>
                  </a:moveTo>
                  <a:cubicBezTo>
                    <a:pt x="6489" y="0"/>
                    <a:pt x="6332" y="10"/>
                    <a:pt x="6168" y="31"/>
                  </a:cubicBezTo>
                  <a:cubicBezTo>
                    <a:pt x="4050" y="296"/>
                    <a:pt x="2068" y="1612"/>
                    <a:pt x="0" y="2355"/>
                  </a:cubicBezTo>
                  <a:cubicBezTo>
                    <a:pt x="1282" y="9215"/>
                    <a:pt x="3819" y="15075"/>
                    <a:pt x="4332" y="19783"/>
                  </a:cubicBezTo>
                  <a:cubicBezTo>
                    <a:pt x="4357" y="20073"/>
                    <a:pt x="4383" y="20338"/>
                    <a:pt x="4400" y="20620"/>
                  </a:cubicBezTo>
                  <a:cubicBezTo>
                    <a:pt x="5884" y="22506"/>
                    <a:pt x="7562" y="24017"/>
                    <a:pt x="9650" y="24017"/>
                  </a:cubicBezTo>
                  <a:cubicBezTo>
                    <a:pt x="11070" y="24017"/>
                    <a:pt x="12681" y="23317"/>
                    <a:pt x="14549" y="21559"/>
                  </a:cubicBezTo>
                  <a:cubicBezTo>
                    <a:pt x="17052" y="16938"/>
                    <a:pt x="22280" y="11932"/>
                    <a:pt x="26142" y="5114"/>
                  </a:cubicBezTo>
                  <a:cubicBezTo>
                    <a:pt x="26022" y="5012"/>
                    <a:pt x="25885" y="4935"/>
                    <a:pt x="25749" y="4867"/>
                  </a:cubicBezTo>
                  <a:cubicBezTo>
                    <a:pt x="25411" y="4712"/>
                    <a:pt x="25023" y="4656"/>
                    <a:pt x="24618" y="4656"/>
                  </a:cubicBezTo>
                  <a:cubicBezTo>
                    <a:pt x="23883" y="4656"/>
                    <a:pt x="23096" y="4839"/>
                    <a:pt x="22468" y="4944"/>
                  </a:cubicBezTo>
                  <a:cubicBezTo>
                    <a:pt x="20738" y="5213"/>
                    <a:pt x="18989" y="5572"/>
                    <a:pt x="17241" y="5572"/>
                  </a:cubicBezTo>
                  <a:cubicBezTo>
                    <a:pt x="16331" y="5572"/>
                    <a:pt x="15422" y="5474"/>
                    <a:pt x="14515" y="5217"/>
                  </a:cubicBezTo>
                  <a:cubicBezTo>
                    <a:pt x="12934" y="4781"/>
                    <a:pt x="11661" y="3816"/>
                    <a:pt x="10542" y="2680"/>
                  </a:cubicBezTo>
                  <a:cubicBezTo>
                    <a:pt x="9313" y="1427"/>
                    <a:pt x="8426" y="0"/>
                    <a:pt x="6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5"/>
            <p:cNvSpPr/>
            <p:nvPr/>
          </p:nvSpPr>
          <p:spPr>
            <a:xfrm>
              <a:off x="6498950" y="2749825"/>
              <a:ext cx="898225" cy="307125"/>
            </a:xfrm>
            <a:custGeom>
              <a:avLst/>
              <a:gdLst/>
              <a:ahLst/>
              <a:cxnLst/>
              <a:rect l="l" t="t" r="r" b="b"/>
              <a:pathLst>
                <a:path w="35929" h="12285" extrusionOk="0">
                  <a:moveTo>
                    <a:pt x="11928" y="0"/>
                  </a:moveTo>
                  <a:cubicBezTo>
                    <a:pt x="5180" y="0"/>
                    <a:pt x="1573" y="2111"/>
                    <a:pt x="1376" y="2235"/>
                  </a:cubicBezTo>
                  <a:cubicBezTo>
                    <a:pt x="334" y="2885"/>
                    <a:pt x="1" y="4260"/>
                    <a:pt x="642" y="5319"/>
                  </a:cubicBezTo>
                  <a:cubicBezTo>
                    <a:pt x="1067" y="6023"/>
                    <a:pt x="1814" y="6414"/>
                    <a:pt x="2580" y="6414"/>
                  </a:cubicBezTo>
                  <a:cubicBezTo>
                    <a:pt x="2967" y="6414"/>
                    <a:pt x="3359" y="6314"/>
                    <a:pt x="3717" y="6105"/>
                  </a:cubicBezTo>
                  <a:cubicBezTo>
                    <a:pt x="3749" y="6086"/>
                    <a:pt x="6586" y="4534"/>
                    <a:pt x="11976" y="4534"/>
                  </a:cubicBezTo>
                  <a:cubicBezTo>
                    <a:pt x="13750" y="4534"/>
                    <a:pt x="15801" y="4702"/>
                    <a:pt x="18120" y="5148"/>
                  </a:cubicBezTo>
                  <a:cubicBezTo>
                    <a:pt x="27492" y="6951"/>
                    <a:pt x="31080" y="11299"/>
                    <a:pt x="31165" y="11402"/>
                  </a:cubicBezTo>
                  <a:cubicBezTo>
                    <a:pt x="31498" y="11838"/>
                    <a:pt x="31985" y="12137"/>
                    <a:pt x="32532" y="12239"/>
                  </a:cubicBezTo>
                  <a:cubicBezTo>
                    <a:pt x="32689" y="12270"/>
                    <a:pt x="32843" y="12285"/>
                    <a:pt x="32992" y="12285"/>
                  </a:cubicBezTo>
                  <a:cubicBezTo>
                    <a:pt x="34781" y="12285"/>
                    <a:pt x="35928" y="10173"/>
                    <a:pt x="34753" y="8651"/>
                  </a:cubicBezTo>
                  <a:cubicBezTo>
                    <a:pt x="34582" y="8412"/>
                    <a:pt x="30251" y="2885"/>
                    <a:pt x="18975" y="706"/>
                  </a:cubicBezTo>
                  <a:cubicBezTo>
                    <a:pt x="16338" y="197"/>
                    <a:pt x="13987" y="0"/>
                    <a:pt x="11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5"/>
            <p:cNvSpPr/>
            <p:nvPr/>
          </p:nvSpPr>
          <p:spPr>
            <a:xfrm>
              <a:off x="6706650" y="3275950"/>
              <a:ext cx="49300" cy="41975"/>
            </a:xfrm>
            <a:custGeom>
              <a:avLst/>
              <a:gdLst/>
              <a:ahLst/>
              <a:cxnLst/>
              <a:rect l="l" t="t" r="r" b="b"/>
              <a:pathLst>
                <a:path w="1972" h="1679" extrusionOk="0">
                  <a:moveTo>
                    <a:pt x="1029" y="0"/>
                  </a:moveTo>
                  <a:cubicBezTo>
                    <a:pt x="253" y="0"/>
                    <a:pt x="1" y="1512"/>
                    <a:pt x="825" y="1668"/>
                  </a:cubicBezTo>
                  <a:cubicBezTo>
                    <a:pt x="866" y="1675"/>
                    <a:pt x="905" y="1679"/>
                    <a:pt x="943" y="1679"/>
                  </a:cubicBezTo>
                  <a:cubicBezTo>
                    <a:pt x="1716" y="1679"/>
                    <a:pt x="1972" y="173"/>
                    <a:pt x="1141" y="10"/>
                  </a:cubicBezTo>
                  <a:cubicBezTo>
                    <a:pt x="1103" y="3"/>
                    <a:pt x="1066" y="0"/>
                    <a:pt x="10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5"/>
            <p:cNvSpPr/>
            <p:nvPr/>
          </p:nvSpPr>
          <p:spPr>
            <a:xfrm>
              <a:off x="6648275" y="3405400"/>
              <a:ext cx="81575" cy="56675"/>
            </a:xfrm>
            <a:custGeom>
              <a:avLst/>
              <a:gdLst/>
              <a:ahLst/>
              <a:cxnLst/>
              <a:rect l="l" t="t" r="r" b="b"/>
              <a:pathLst>
                <a:path w="3263" h="2267" extrusionOk="0">
                  <a:moveTo>
                    <a:pt x="1688" y="1"/>
                  </a:moveTo>
                  <a:cubicBezTo>
                    <a:pt x="250" y="1"/>
                    <a:pt x="0" y="1930"/>
                    <a:pt x="1605" y="2247"/>
                  </a:cubicBezTo>
                  <a:cubicBezTo>
                    <a:pt x="1674" y="2261"/>
                    <a:pt x="1740" y="2267"/>
                    <a:pt x="1804" y="2267"/>
                  </a:cubicBezTo>
                  <a:cubicBezTo>
                    <a:pt x="2944" y="2267"/>
                    <a:pt x="3262" y="269"/>
                    <a:pt x="2033" y="35"/>
                  </a:cubicBezTo>
                  <a:cubicBezTo>
                    <a:pt x="1911" y="12"/>
                    <a:pt x="1797" y="1"/>
                    <a:pt x="16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5"/>
            <p:cNvSpPr/>
            <p:nvPr/>
          </p:nvSpPr>
          <p:spPr>
            <a:xfrm>
              <a:off x="6968625" y="3364775"/>
              <a:ext cx="72125" cy="56125"/>
            </a:xfrm>
            <a:custGeom>
              <a:avLst/>
              <a:gdLst/>
              <a:ahLst/>
              <a:cxnLst/>
              <a:rect l="l" t="t" r="r" b="b"/>
              <a:pathLst>
                <a:path w="2885" h="2245" extrusionOk="0">
                  <a:moveTo>
                    <a:pt x="1464" y="0"/>
                  </a:moveTo>
                  <a:cubicBezTo>
                    <a:pt x="318" y="0"/>
                    <a:pt x="1" y="1981"/>
                    <a:pt x="1238" y="2224"/>
                  </a:cubicBezTo>
                  <a:cubicBezTo>
                    <a:pt x="1309" y="2238"/>
                    <a:pt x="1378" y="2244"/>
                    <a:pt x="1444" y="2244"/>
                  </a:cubicBezTo>
                  <a:cubicBezTo>
                    <a:pt x="2578" y="2244"/>
                    <a:pt x="2885" y="262"/>
                    <a:pt x="1665" y="20"/>
                  </a:cubicBezTo>
                  <a:cubicBezTo>
                    <a:pt x="1596" y="6"/>
                    <a:pt x="1529"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5"/>
            <p:cNvSpPr/>
            <p:nvPr/>
          </p:nvSpPr>
          <p:spPr>
            <a:xfrm>
              <a:off x="6749975" y="3480050"/>
              <a:ext cx="227075" cy="172700"/>
            </a:xfrm>
            <a:custGeom>
              <a:avLst/>
              <a:gdLst/>
              <a:ahLst/>
              <a:cxnLst/>
              <a:rect l="l" t="t" r="r" b="b"/>
              <a:pathLst>
                <a:path w="9083" h="6908" extrusionOk="0">
                  <a:moveTo>
                    <a:pt x="4925" y="1"/>
                  </a:moveTo>
                  <a:cubicBezTo>
                    <a:pt x="4777" y="1"/>
                    <a:pt x="4624" y="8"/>
                    <a:pt x="4466" y="22"/>
                  </a:cubicBezTo>
                  <a:cubicBezTo>
                    <a:pt x="2253" y="210"/>
                    <a:pt x="1954" y="3285"/>
                    <a:pt x="741" y="5071"/>
                  </a:cubicBezTo>
                  <a:cubicBezTo>
                    <a:pt x="1" y="6168"/>
                    <a:pt x="435" y="6907"/>
                    <a:pt x="1784" y="6907"/>
                  </a:cubicBezTo>
                  <a:cubicBezTo>
                    <a:pt x="2630" y="6907"/>
                    <a:pt x="3836" y="6617"/>
                    <a:pt x="5337" y="5942"/>
                  </a:cubicBezTo>
                  <a:cubicBezTo>
                    <a:pt x="9082" y="4258"/>
                    <a:pt x="8611" y="1"/>
                    <a:pt x="4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5"/>
            <p:cNvSpPr/>
            <p:nvPr/>
          </p:nvSpPr>
          <p:spPr>
            <a:xfrm>
              <a:off x="6640325" y="3279075"/>
              <a:ext cx="35950" cy="28100"/>
            </a:xfrm>
            <a:custGeom>
              <a:avLst/>
              <a:gdLst/>
              <a:ahLst/>
              <a:cxnLst/>
              <a:rect l="l" t="t" r="r" b="b"/>
              <a:pathLst>
                <a:path w="1438" h="1124" extrusionOk="0">
                  <a:moveTo>
                    <a:pt x="586" y="0"/>
                  </a:moveTo>
                  <a:cubicBezTo>
                    <a:pt x="183" y="0"/>
                    <a:pt x="0" y="1025"/>
                    <a:pt x="420" y="1107"/>
                  </a:cubicBezTo>
                  <a:cubicBezTo>
                    <a:pt x="479" y="1118"/>
                    <a:pt x="535" y="1123"/>
                    <a:pt x="587" y="1123"/>
                  </a:cubicBezTo>
                  <a:cubicBezTo>
                    <a:pt x="1307" y="1123"/>
                    <a:pt x="1437" y="156"/>
                    <a:pt x="633" y="5"/>
                  </a:cubicBezTo>
                  <a:cubicBezTo>
                    <a:pt x="617" y="2"/>
                    <a:pt x="601" y="0"/>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5"/>
            <p:cNvSpPr/>
            <p:nvPr/>
          </p:nvSpPr>
          <p:spPr>
            <a:xfrm>
              <a:off x="6691175" y="3199950"/>
              <a:ext cx="21900" cy="14500"/>
            </a:xfrm>
            <a:custGeom>
              <a:avLst/>
              <a:gdLst/>
              <a:ahLst/>
              <a:cxnLst/>
              <a:rect l="l" t="t" r="r" b="b"/>
              <a:pathLst>
                <a:path w="876" h="580" extrusionOk="0">
                  <a:moveTo>
                    <a:pt x="103" y="0"/>
                  </a:moveTo>
                  <a:lnTo>
                    <a:pt x="0" y="547"/>
                  </a:lnTo>
                  <a:cubicBezTo>
                    <a:pt x="113" y="570"/>
                    <a:pt x="213" y="579"/>
                    <a:pt x="300" y="579"/>
                  </a:cubicBezTo>
                  <a:cubicBezTo>
                    <a:pt x="875" y="579"/>
                    <a:pt x="860" y="142"/>
                    <a:pt x="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5"/>
            <p:cNvSpPr/>
            <p:nvPr/>
          </p:nvSpPr>
          <p:spPr>
            <a:xfrm>
              <a:off x="7068750" y="3320525"/>
              <a:ext cx="58850" cy="42400"/>
            </a:xfrm>
            <a:custGeom>
              <a:avLst/>
              <a:gdLst/>
              <a:ahLst/>
              <a:cxnLst/>
              <a:rect l="l" t="t" r="r" b="b"/>
              <a:pathLst>
                <a:path w="2354" h="1696" extrusionOk="0">
                  <a:moveTo>
                    <a:pt x="1015" y="0"/>
                  </a:moveTo>
                  <a:cubicBezTo>
                    <a:pt x="246" y="0"/>
                    <a:pt x="1" y="1508"/>
                    <a:pt x="821" y="1670"/>
                  </a:cubicBezTo>
                  <a:cubicBezTo>
                    <a:pt x="911" y="1687"/>
                    <a:pt x="996" y="1695"/>
                    <a:pt x="1077" y="1695"/>
                  </a:cubicBezTo>
                  <a:cubicBezTo>
                    <a:pt x="2157" y="1695"/>
                    <a:pt x="2354" y="243"/>
                    <a:pt x="1137" y="13"/>
                  </a:cubicBezTo>
                  <a:cubicBezTo>
                    <a:pt x="1095" y="4"/>
                    <a:pt x="1054" y="0"/>
                    <a:pt x="1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5"/>
            <p:cNvSpPr/>
            <p:nvPr/>
          </p:nvSpPr>
          <p:spPr>
            <a:xfrm>
              <a:off x="6621550" y="4031600"/>
              <a:ext cx="140775" cy="198575"/>
            </a:xfrm>
            <a:custGeom>
              <a:avLst/>
              <a:gdLst/>
              <a:ahLst/>
              <a:cxnLst/>
              <a:rect l="l" t="t" r="r" b="b"/>
              <a:pathLst>
                <a:path w="5631" h="7943" extrusionOk="0">
                  <a:moveTo>
                    <a:pt x="3845" y="0"/>
                  </a:moveTo>
                  <a:cubicBezTo>
                    <a:pt x="2367" y="2631"/>
                    <a:pt x="547" y="3469"/>
                    <a:pt x="274" y="4870"/>
                  </a:cubicBezTo>
                  <a:cubicBezTo>
                    <a:pt x="0" y="6271"/>
                    <a:pt x="923" y="7629"/>
                    <a:pt x="2324" y="7894"/>
                  </a:cubicBezTo>
                  <a:cubicBezTo>
                    <a:pt x="2492" y="7926"/>
                    <a:pt x="2660" y="7942"/>
                    <a:pt x="2824" y="7942"/>
                  </a:cubicBezTo>
                  <a:cubicBezTo>
                    <a:pt x="4040" y="7942"/>
                    <a:pt x="5116" y="7086"/>
                    <a:pt x="5357" y="5852"/>
                  </a:cubicBezTo>
                  <a:cubicBezTo>
                    <a:pt x="5630" y="4451"/>
                    <a:pt x="5254" y="274"/>
                    <a:pt x="3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40" name="Google Shape;2140;p35"/>
          <p:cNvPicPr preferRelativeResize="0"/>
          <p:nvPr/>
        </p:nvPicPr>
        <p:blipFill rotWithShape="1">
          <a:blip r:embed="rId3">
            <a:alphaModFix/>
          </a:blip>
          <a:srcRect l="31564" t="7374" r="32041" b="8435"/>
          <a:stretch/>
        </p:blipFill>
        <p:spPr>
          <a:xfrm>
            <a:off x="5812075" y="471900"/>
            <a:ext cx="2213486" cy="4268424"/>
          </a:xfrm>
          <a:prstGeom prst="rect">
            <a:avLst/>
          </a:prstGeom>
          <a:noFill/>
          <a:ln>
            <a:noFill/>
          </a:ln>
        </p:spPr>
      </p:pic>
      <p:cxnSp>
        <p:nvCxnSpPr>
          <p:cNvPr id="2141" name="Google Shape;2141;p35"/>
          <p:cNvCxnSpPr>
            <a:stCxn id="2142" idx="3"/>
          </p:cNvCxnSpPr>
          <p:nvPr/>
        </p:nvCxnSpPr>
        <p:spPr>
          <a:xfrm>
            <a:off x="5812075" y="592925"/>
            <a:ext cx="1211100" cy="367500"/>
          </a:xfrm>
          <a:prstGeom prst="curvedConnector3">
            <a:avLst>
              <a:gd name="adj1" fmla="val 50000"/>
            </a:avLst>
          </a:prstGeom>
          <a:noFill/>
          <a:ln w="19050" cap="flat" cmpd="sng">
            <a:solidFill>
              <a:schemeClr val="accent4"/>
            </a:solidFill>
            <a:prstDash val="solid"/>
            <a:round/>
            <a:headEnd type="none" w="med" len="med"/>
            <a:tailEnd type="oval" w="med" len="med"/>
          </a:ln>
        </p:spPr>
      </p:cxnSp>
      <p:sp>
        <p:nvSpPr>
          <p:cNvPr id="2142" name="Google Shape;2142;p35"/>
          <p:cNvSpPr txBox="1"/>
          <p:nvPr/>
        </p:nvSpPr>
        <p:spPr>
          <a:xfrm>
            <a:off x="4868575" y="346625"/>
            <a:ext cx="943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Londrina Solid"/>
                <a:ea typeface="Londrina Solid"/>
                <a:cs typeface="Londrina Solid"/>
                <a:sym typeface="Londrina Solid"/>
              </a:rPr>
              <a:t>Esofag</a:t>
            </a:r>
            <a:endParaRPr sz="2000">
              <a:solidFill>
                <a:schemeClr val="lt1"/>
              </a:solidFill>
              <a:latin typeface="Londrina Solid"/>
              <a:ea typeface="Londrina Solid"/>
              <a:cs typeface="Londrina Solid"/>
              <a:sym typeface="Londrina Solid"/>
            </a:endParaRPr>
          </a:p>
        </p:txBody>
      </p:sp>
      <p:cxnSp>
        <p:nvCxnSpPr>
          <p:cNvPr id="2143" name="Google Shape;2143;p35"/>
          <p:cNvCxnSpPr>
            <a:stCxn id="2144" idx="3"/>
          </p:cNvCxnSpPr>
          <p:nvPr/>
        </p:nvCxnSpPr>
        <p:spPr>
          <a:xfrm>
            <a:off x="5812075" y="1085525"/>
            <a:ext cx="1428000" cy="518100"/>
          </a:xfrm>
          <a:prstGeom prst="curvedConnector3">
            <a:avLst>
              <a:gd name="adj1" fmla="val 50000"/>
            </a:avLst>
          </a:prstGeom>
          <a:noFill/>
          <a:ln w="19050" cap="flat" cmpd="sng">
            <a:solidFill>
              <a:schemeClr val="accent4"/>
            </a:solidFill>
            <a:prstDash val="solid"/>
            <a:round/>
            <a:headEnd type="none" w="med" len="med"/>
            <a:tailEnd type="oval" w="med" len="med"/>
          </a:ln>
        </p:spPr>
      </p:cxnSp>
      <p:cxnSp>
        <p:nvCxnSpPr>
          <p:cNvPr id="2145" name="Google Shape;2145;p35"/>
          <p:cNvCxnSpPr>
            <a:stCxn id="2146" idx="3"/>
          </p:cNvCxnSpPr>
          <p:nvPr/>
        </p:nvCxnSpPr>
        <p:spPr>
          <a:xfrm rot="10800000" flipH="1">
            <a:off x="4927150" y="2972500"/>
            <a:ext cx="1995900" cy="1474200"/>
          </a:xfrm>
          <a:prstGeom prst="curvedConnector3">
            <a:avLst>
              <a:gd name="adj1" fmla="val 43361"/>
            </a:avLst>
          </a:prstGeom>
          <a:noFill/>
          <a:ln w="19050" cap="flat" cmpd="sng">
            <a:solidFill>
              <a:schemeClr val="accent4"/>
            </a:solidFill>
            <a:prstDash val="solid"/>
            <a:round/>
            <a:headEnd type="none" w="med" len="med"/>
            <a:tailEnd type="oval" w="med" len="med"/>
          </a:ln>
        </p:spPr>
      </p:cxnSp>
      <p:cxnSp>
        <p:nvCxnSpPr>
          <p:cNvPr id="2147" name="Google Shape;2147;p35"/>
          <p:cNvCxnSpPr>
            <a:stCxn id="2148" idx="0"/>
          </p:cNvCxnSpPr>
          <p:nvPr/>
        </p:nvCxnSpPr>
        <p:spPr>
          <a:xfrm rot="5400000" flipH="1">
            <a:off x="7947188" y="1722875"/>
            <a:ext cx="534300" cy="1080600"/>
          </a:xfrm>
          <a:prstGeom prst="curvedConnector2">
            <a:avLst/>
          </a:prstGeom>
          <a:noFill/>
          <a:ln w="19050" cap="flat" cmpd="sng">
            <a:solidFill>
              <a:schemeClr val="accent4"/>
            </a:solidFill>
            <a:prstDash val="solid"/>
            <a:round/>
            <a:headEnd type="none" w="med" len="med"/>
            <a:tailEnd type="oval" w="med" len="med"/>
          </a:ln>
        </p:spPr>
      </p:cxnSp>
      <p:cxnSp>
        <p:nvCxnSpPr>
          <p:cNvPr id="2149" name="Google Shape;2149;p35"/>
          <p:cNvCxnSpPr>
            <a:stCxn id="2150" idx="1"/>
          </p:cNvCxnSpPr>
          <p:nvPr/>
        </p:nvCxnSpPr>
        <p:spPr>
          <a:xfrm flipH="1">
            <a:off x="6922725" y="4314050"/>
            <a:ext cx="678600" cy="103500"/>
          </a:xfrm>
          <a:prstGeom prst="curvedConnector3">
            <a:avLst>
              <a:gd name="adj1" fmla="val 50000"/>
            </a:avLst>
          </a:prstGeom>
          <a:noFill/>
          <a:ln w="19050" cap="flat" cmpd="sng">
            <a:solidFill>
              <a:schemeClr val="accent4"/>
            </a:solidFill>
            <a:prstDash val="solid"/>
            <a:round/>
            <a:headEnd type="none" w="med" len="med"/>
            <a:tailEnd type="oval" w="med" len="med"/>
          </a:ln>
        </p:spPr>
      </p:cxnSp>
      <p:sp>
        <p:nvSpPr>
          <p:cNvPr id="2144" name="Google Shape;2144;p35"/>
          <p:cNvSpPr txBox="1"/>
          <p:nvPr/>
        </p:nvSpPr>
        <p:spPr>
          <a:xfrm>
            <a:off x="4868575" y="839225"/>
            <a:ext cx="943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Londrina Solid"/>
                <a:ea typeface="Londrina Solid"/>
                <a:cs typeface="Londrina Solid"/>
                <a:sym typeface="Londrina Solid"/>
              </a:rPr>
              <a:t>Stomac</a:t>
            </a:r>
            <a:endParaRPr sz="2000">
              <a:solidFill>
                <a:schemeClr val="lt1"/>
              </a:solidFill>
              <a:latin typeface="Londrina Solid"/>
              <a:ea typeface="Londrina Solid"/>
              <a:cs typeface="Londrina Solid"/>
              <a:sym typeface="Londrina Solid"/>
            </a:endParaRPr>
          </a:p>
        </p:txBody>
      </p:sp>
      <p:sp>
        <p:nvSpPr>
          <p:cNvPr id="2148" name="Google Shape;2148;p35"/>
          <p:cNvSpPr txBox="1"/>
          <p:nvPr/>
        </p:nvSpPr>
        <p:spPr>
          <a:xfrm>
            <a:off x="8282888" y="2530325"/>
            <a:ext cx="943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1"/>
                </a:solidFill>
                <a:latin typeface="Londrina Solid"/>
                <a:ea typeface="Londrina Solid"/>
                <a:cs typeface="Londrina Solid"/>
                <a:sym typeface="Londrina Solid"/>
              </a:rPr>
              <a:t>Intestin gros</a:t>
            </a:r>
            <a:endParaRPr sz="1800">
              <a:solidFill>
                <a:schemeClr val="lt1"/>
              </a:solidFill>
              <a:latin typeface="Londrina Solid"/>
              <a:ea typeface="Londrina Solid"/>
              <a:cs typeface="Londrina Solid"/>
              <a:sym typeface="Londrina Solid"/>
            </a:endParaRPr>
          </a:p>
        </p:txBody>
      </p:sp>
      <p:sp>
        <p:nvSpPr>
          <p:cNvPr id="2146" name="Google Shape;2146;p35"/>
          <p:cNvSpPr txBox="1"/>
          <p:nvPr/>
        </p:nvSpPr>
        <p:spPr>
          <a:xfrm>
            <a:off x="3006250" y="4200400"/>
            <a:ext cx="1920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Londrina Solid"/>
                <a:ea typeface="Londrina Solid"/>
                <a:cs typeface="Londrina Solid"/>
                <a:sym typeface="Londrina Solid"/>
              </a:rPr>
              <a:t>Intestinul subtire</a:t>
            </a:r>
            <a:endParaRPr sz="2000">
              <a:solidFill>
                <a:schemeClr val="lt1"/>
              </a:solidFill>
              <a:latin typeface="Londrina Solid"/>
              <a:ea typeface="Londrina Solid"/>
              <a:cs typeface="Londrina Solid"/>
              <a:sym typeface="Londrina Solid"/>
            </a:endParaRPr>
          </a:p>
        </p:txBody>
      </p:sp>
      <p:sp>
        <p:nvSpPr>
          <p:cNvPr id="2150" name="Google Shape;2150;p35"/>
          <p:cNvSpPr txBox="1"/>
          <p:nvPr/>
        </p:nvSpPr>
        <p:spPr>
          <a:xfrm>
            <a:off x="7601325" y="4067750"/>
            <a:ext cx="716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Londrina Solid"/>
                <a:ea typeface="Londrina Solid"/>
                <a:cs typeface="Londrina Solid"/>
                <a:sym typeface="Londrina Solid"/>
              </a:rPr>
              <a:t>Rect</a:t>
            </a:r>
            <a:endParaRPr sz="2000">
              <a:solidFill>
                <a:schemeClr val="lt1"/>
              </a:solidFill>
              <a:latin typeface="Londrina Solid"/>
              <a:ea typeface="Londrina Solid"/>
              <a:cs typeface="Londrina Solid"/>
              <a:sym typeface="Londrina Solid"/>
            </a:endParaRPr>
          </a:p>
        </p:txBody>
      </p:sp>
      <p:sp>
        <p:nvSpPr>
          <p:cNvPr id="2151" name="Google Shape;2151;p35"/>
          <p:cNvSpPr txBox="1"/>
          <p:nvPr/>
        </p:nvSpPr>
        <p:spPr>
          <a:xfrm>
            <a:off x="7601325" y="4372300"/>
            <a:ext cx="13173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6D3012"/>
                </a:solidFill>
                <a:latin typeface="Montserrat Medium"/>
                <a:ea typeface="Montserrat Medium"/>
                <a:cs typeface="Montserrat Medium"/>
                <a:sym typeface="Montserrat Medium"/>
              </a:rPr>
              <a:t>Leagă colonul de anus</a:t>
            </a:r>
            <a:endParaRPr sz="1200">
              <a:solidFill>
                <a:srgbClr val="6D3012"/>
              </a:solidFill>
              <a:latin typeface="Montserrat Medium"/>
              <a:ea typeface="Montserrat Medium"/>
              <a:cs typeface="Montserrat Medium"/>
              <a:sym typeface="Montserrat Medium"/>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15"/>
                                        </p:tgtEl>
                                        <p:attrNameLst>
                                          <p:attrName>style.visibility</p:attrName>
                                        </p:attrNameLst>
                                      </p:cBhvr>
                                      <p:to>
                                        <p:strVal val="visible"/>
                                      </p:to>
                                    </p:set>
                                    <p:anim calcmode="lin" valueType="num">
                                      <p:cBhvr additive="base">
                                        <p:cTn id="7" dur="800"/>
                                        <p:tgtEl>
                                          <p:spTgt spid="2115"/>
                                        </p:tgtEl>
                                        <p:attrNameLst>
                                          <p:attrName>ppt_w</p:attrName>
                                        </p:attrNameLst>
                                      </p:cBhvr>
                                      <p:tavLst>
                                        <p:tav tm="0">
                                          <p:val>
                                            <p:strVal val="0"/>
                                          </p:val>
                                        </p:tav>
                                        <p:tav tm="100000">
                                          <p:val>
                                            <p:strVal val="#ppt_w"/>
                                          </p:val>
                                        </p:tav>
                                      </p:tavLst>
                                    </p:anim>
                                    <p:anim calcmode="lin" valueType="num">
                                      <p:cBhvr additive="base">
                                        <p:cTn id="8" dur="800"/>
                                        <p:tgtEl>
                                          <p:spTgt spid="2115"/>
                                        </p:tgtEl>
                                        <p:attrNameLst>
                                          <p:attrName>ppt_h</p:attrName>
                                        </p:attrNameLst>
                                      </p:cBhvr>
                                      <p:tavLst>
                                        <p:tav tm="0">
                                          <p:val>
                                            <p:strVal val="0"/>
                                          </p:val>
                                        </p:tav>
                                        <p:tav tm="100000">
                                          <p:val>
                                            <p:strVal val="#ppt_h"/>
                                          </p:val>
                                        </p:tav>
                                      </p:tavLst>
                                    </p:anim>
                                  </p:childTnLst>
                                </p:cTn>
                              </p:par>
                            </p:childTnLst>
                          </p:cTn>
                        </p:par>
                        <p:par>
                          <p:cTn id="9" fill="hold">
                            <p:stCondLst>
                              <p:cond delay="800"/>
                            </p:stCondLst>
                            <p:childTnLst>
                              <p:par>
                                <p:cTn id="10" presetID="2" presetClass="entr" presetSubtype="8" fill="hold" nodeType="afterEffect">
                                  <p:stCondLst>
                                    <p:cond delay="0"/>
                                  </p:stCondLst>
                                  <p:childTnLst>
                                    <p:set>
                                      <p:cBhvr>
                                        <p:cTn id="11" dur="1" fill="hold">
                                          <p:stCondLst>
                                            <p:cond delay="0"/>
                                          </p:stCondLst>
                                        </p:cTn>
                                        <p:tgtEl>
                                          <p:spTgt spid="2116"/>
                                        </p:tgtEl>
                                        <p:attrNameLst>
                                          <p:attrName>style.visibility</p:attrName>
                                        </p:attrNameLst>
                                      </p:cBhvr>
                                      <p:to>
                                        <p:strVal val="visible"/>
                                      </p:to>
                                    </p:set>
                                    <p:anim calcmode="lin" valueType="num">
                                      <p:cBhvr additive="base">
                                        <p:cTn id="12" dur="800"/>
                                        <p:tgtEl>
                                          <p:spTgt spid="2116"/>
                                        </p:tgtEl>
                                        <p:attrNameLst>
                                          <p:attrName>ppt_x</p:attrName>
                                        </p:attrNameLst>
                                      </p:cBhvr>
                                      <p:tavLst>
                                        <p:tav tm="0">
                                          <p:val>
                                            <p:strVal val="#ppt_x-1"/>
                                          </p:val>
                                        </p:tav>
                                        <p:tav tm="100000">
                                          <p:val>
                                            <p:strVal val="#ppt_x"/>
                                          </p:val>
                                        </p:tav>
                                      </p:tavLst>
                                    </p:anim>
                                  </p:childTnLst>
                                </p:cTn>
                              </p:par>
                              <p:par>
                                <p:cTn id="13" presetID="10" presetClass="entr" presetSubtype="0" fill="hold" nodeType="withEffect">
                                  <p:stCondLst>
                                    <p:cond delay="0"/>
                                  </p:stCondLst>
                                  <p:childTnLst>
                                    <p:set>
                                      <p:cBhvr>
                                        <p:cTn id="14" dur="1" fill="hold">
                                          <p:stCondLst>
                                            <p:cond delay="0"/>
                                          </p:stCondLst>
                                        </p:cTn>
                                        <p:tgtEl>
                                          <p:spTgt spid="2140"/>
                                        </p:tgtEl>
                                        <p:attrNameLst>
                                          <p:attrName>style.visibility</p:attrName>
                                        </p:attrNameLst>
                                      </p:cBhvr>
                                      <p:to>
                                        <p:strVal val="visible"/>
                                      </p:to>
                                    </p:set>
                                    <p:animEffect transition="in" filter="fade">
                                      <p:cBhvr>
                                        <p:cTn id="15" dur="1000"/>
                                        <p:tgtEl>
                                          <p:spTgt spid="2140"/>
                                        </p:tgtEl>
                                      </p:cBhvr>
                                    </p:animEffect>
                                  </p:childTnLst>
                                </p:cTn>
                              </p:par>
                              <p:par>
                                <p:cTn id="16" presetID="10" presetClass="entr" presetSubtype="0" fill="hold" nodeType="withEffect">
                                  <p:stCondLst>
                                    <p:cond delay="0"/>
                                  </p:stCondLst>
                                  <p:childTnLst>
                                    <p:set>
                                      <p:cBhvr>
                                        <p:cTn id="17" dur="1" fill="hold">
                                          <p:stCondLst>
                                            <p:cond delay="0"/>
                                          </p:stCondLst>
                                        </p:cTn>
                                        <p:tgtEl>
                                          <p:spTgt spid="2141"/>
                                        </p:tgtEl>
                                        <p:attrNameLst>
                                          <p:attrName>style.visibility</p:attrName>
                                        </p:attrNameLst>
                                      </p:cBhvr>
                                      <p:to>
                                        <p:strVal val="visible"/>
                                      </p:to>
                                    </p:set>
                                    <p:animEffect transition="in" filter="fade">
                                      <p:cBhvr>
                                        <p:cTn id="18" dur="1000"/>
                                        <p:tgtEl>
                                          <p:spTgt spid="2141"/>
                                        </p:tgtEl>
                                      </p:cBhvr>
                                    </p:animEffect>
                                  </p:childTnLst>
                                </p:cTn>
                              </p:par>
                              <p:par>
                                <p:cTn id="19" presetID="10" presetClass="entr" presetSubtype="0" fill="hold" nodeType="withEffect">
                                  <p:stCondLst>
                                    <p:cond delay="0"/>
                                  </p:stCondLst>
                                  <p:childTnLst>
                                    <p:set>
                                      <p:cBhvr>
                                        <p:cTn id="20" dur="1" fill="hold">
                                          <p:stCondLst>
                                            <p:cond delay="0"/>
                                          </p:stCondLst>
                                        </p:cTn>
                                        <p:tgtEl>
                                          <p:spTgt spid="2142"/>
                                        </p:tgtEl>
                                        <p:attrNameLst>
                                          <p:attrName>style.visibility</p:attrName>
                                        </p:attrNameLst>
                                      </p:cBhvr>
                                      <p:to>
                                        <p:strVal val="visible"/>
                                      </p:to>
                                    </p:set>
                                    <p:animEffect transition="in" filter="fade">
                                      <p:cBhvr>
                                        <p:cTn id="21" dur="1000"/>
                                        <p:tgtEl>
                                          <p:spTgt spid="2142"/>
                                        </p:tgtEl>
                                      </p:cBhvr>
                                    </p:animEffect>
                                  </p:childTnLst>
                                </p:cTn>
                              </p:par>
                              <p:par>
                                <p:cTn id="22" presetID="10" presetClass="entr" presetSubtype="0" fill="hold" nodeType="withEffect">
                                  <p:stCondLst>
                                    <p:cond delay="0"/>
                                  </p:stCondLst>
                                  <p:childTnLst>
                                    <p:set>
                                      <p:cBhvr>
                                        <p:cTn id="23" dur="1" fill="hold">
                                          <p:stCondLst>
                                            <p:cond delay="0"/>
                                          </p:stCondLst>
                                        </p:cTn>
                                        <p:tgtEl>
                                          <p:spTgt spid="2143"/>
                                        </p:tgtEl>
                                        <p:attrNameLst>
                                          <p:attrName>style.visibility</p:attrName>
                                        </p:attrNameLst>
                                      </p:cBhvr>
                                      <p:to>
                                        <p:strVal val="visible"/>
                                      </p:to>
                                    </p:set>
                                    <p:animEffect transition="in" filter="fade">
                                      <p:cBhvr>
                                        <p:cTn id="24" dur="1000"/>
                                        <p:tgtEl>
                                          <p:spTgt spid="2143"/>
                                        </p:tgtEl>
                                      </p:cBhvr>
                                    </p:animEffect>
                                  </p:childTnLst>
                                </p:cTn>
                              </p:par>
                              <p:par>
                                <p:cTn id="25" presetID="10" presetClass="entr" presetSubtype="0" fill="hold" nodeType="withEffect">
                                  <p:stCondLst>
                                    <p:cond delay="0"/>
                                  </p:stCondLst>
                                  <p:childTnLst>
                                    <p:set>
                                      <p:cBhvr>
                                        <p:cTn id="26" dur="1" fill="hold">
                                          <p:stCondLst>
                                            <p:cond delay="0"/>
                                          </p:stCondLst>
                                        </p:cTn>
                                        <p:tgtEl>
                                          <p:spTgt spid="2147"/>
                                        </p:tgtEl>
                                        <p:attrNameLst>
                                          <p:attrName>style.visibility</p:attrName>
                                        </p:attrNameLst>
                                      </p:cBhvr>
                                      <p:to>
                                        <p:strVal val="visible"/>
                                      </p:to>
                                    </p:set>
                                    <p:animEffect transition="in" filter="fade">
                                      <p:cBhvr>
                                        <p:cTn id="27" dur="1000"/>
                                        <p:tgtEl>
                                          <p:spTgt spid="2147"/>
                                        </p:tgtEl>
                                      </p:cBhvr>
                                    </p:animEffect>
                                  </p:childTnLst>
                                </p:cTn>
                              </p:par>
                              <p:par>
                                <p:cTn id="28" presetID="10" presetClass="entr" presetSubtype="0" fill="hold" nodeType="withEffect">
                                  <p:stCondLst>
                                    <p:cond delay="0"/>
                                  </p:stCondLst>
                                  <p:childTnLst>
                                    <p:set>
                                      <p:cBhvr>
                                        <p:cTn id="29" dur="1" fill="hold">
                                          <p:stCondLst>
                                            <p:cond delay="0"/>
                                          </p:stCondLst>
                                        </p:cTn>
                                        <p:tgtEl>
                                          <p:spTgt spid="2144"/>
                                        </p:tgtEl>
                                        <p:attrNameLst>
                                          <p:attrName>style.visibility</p:attrName>
                                        </p:attrNameLst>
                                      </p:cBhvr>
                                      <p:to>
                                        <p:strVal val="visible"/>
                                      </p:to>
                                    </p:set>
                                    <p:animEffect transition="in" filter="fade">
                                      <p:cBhvr>
                                        <p:cTn id="30" dur="1000"/>
                                        <p:tgtEl>
                                          <p:spTgt spid="2144"/>
                                        </p:tgtEl>
                                      </p:cBhvr>
                                    </p:animEffect>
                                  </p:childTnLst>
                                </p:cTn>
                              </p:par>
                              <p:par>
                                <p:cTn id="31" presetID="10" presetClass="entr" presetSubtype="0" fill="hold" nodeType="withEffect">
                                  <p:stCondLst>
                                    <p:cond delay="0"/>
                                  </p:stCondLst>
                                  <p:childTnLst>
                                    <p:set>
                                      <p:cBhvr>
                                        <p:cTn id="32" dur="1" fill="hold">
                                          <p:stCondLst>
                                            <p:cond delay="0"/>
                                          </p:stCondLst>
                                        </p:cTn>
                                        <p:tgtEl>
                                          <p:spTgt spid="2148"/>
                                        </p:tgtEl>
                                        <p:attrNameLst>
                                          <p:attrName>style.visibility</p:attrName>
                                        </p:attrNameLst>
                                      </p:cBhvr>
                                      <p:to>
                                        <p:strVal val="visible"/>
                                      </p:to>
                                    </p:set>
                                    <p:animEffect transition="in" filter="fade">
                                      <p:cBhvr>
                                        <p:cTn id="33" dur="1000"/>
                                        <p:tgtEl>
                                          <p:spTgt spid="2148"/>
                                        </p:tgtEl>
                                      </p:cBhvr>
                                    </p:animEffect>
                                  </p:childTnLst>
                                </p:cTn>
                              </p:par>
                              <p:par>
                                <p:cTn id="34" presetID="10" presetClass="entr" presetSubtype="0" fill="hold" nodeType="withEffect">
                                  <p:stCondLst>
                                    <p:cond delay="0"/>
                                  </p:stCondLst>
                                  <p:childTnLst>
                                    <p:set>
                                      <p:cBhvr>
                                        <p:cTn id="35" dur="1" fill="hold">
                                          <p:stCondLst>
                                            <p:cond delay="0"/>
                                          </p:stCondLst>
                                        </p:cTn>
                                        <p:tgtEl>
                                          <p:spTgt spid="2146"/>
                                        </p:tgtEl>
                                        <p:attrNameLst>
                                          <p:attrName>style.visibility</p:attrName>
                                        </p:attrNameLst>
                                      </p:cBhvr>
                                      <p:to>
                                        <p:strVal val="visible"/>
                                      </p:to>
                                    </p:set>
                                    <p:animEffect transition="in" filter="fade">
                                      <p:cBhvr>
                                        <p:cTn id="36" dur="1000"/>
                                        <p:tgtEl>
                                          <p:spTgt spid="2146"/>
                                        </p:tgtEl>
                                      </p:cBhvr>
                                    </p:animEffect>
                                  </p:childTnLst>
                                </p:cTn>
                              </p:par>
                              <p:par>
                                <p:cTn id="37" presetID="10" presetClass="entr" presetSubtype="0" fill="hold" nodeType="withEffect">
                                  <p:stCondLst>
                                    <p:cond delay="0"/>
                                  </p:stCondLst>
                                  <p:childTnLst>
                                    <p:set>
                                      <p:cBhvr>
                                        <p:cTn id="38" dur="1" fill="hold">
                                          <p:stCondLst>
                                            <p:cond delay="0"/>
                                          </p:stCondLst>
                                        </p:cTn>
                                        <p:tgtEl>
                                          <p:spTgt spid="2150"/>
                                        </p:tgtEl>
                                        <p:attrNameLst>
                                          <p:attrName>style.visibility</p:attrName>
                                        </p:attrNameLst>
                                      </p:cBhvr>
                                      <p:to>
                                        <p:strVal val="visible"/>
                                      </p:to>
                                    </p:set>
                                    <p:animEffect transition="in" filter="fade">
                                      <p:cBhvr>
                                        <p:cTn id="39" dur="1000"/>
                                        <p:tgtEl>
                                          <p:spTgt spid="2150"/>
                                        </p:tgtEl>
                                      </p:cBhvr>
                                    </p:animEffect>
                                  </p:childTnLst>
                                </p:cTn>
                              </p:par>
                              <p:par>
                                <p:cTn id="40" presetID="10" presetClass="entr" presetSubtype="0" fill="hold" nodeType="withEffect">
                                  <p:stCondLst>
                                    <p:cond delay="0"/>
                                  </p:stCondLst>
                                  <p:childTnLst>
                                    <p:set>
                                      <p:cBhvr>
                                        <p:cTn id="41" dur="1" fill="hold">
                                          <p:stCondLst>
                                            <p:cond delay="0"/>
                                          </p:stCondLst>
                                        </p:cTn>
                                        <p:tgtEl>
                                          <p:spTgt spid="2151"/>
                                        </p:tgtEl>
                                        <p:attrNameLst>
                                          <p:attrName>style.visibility</p:attrName>
                                        </p:attrNameLst>
                                      </p:cBhvr>
                                      <p:to>
                                        <p:strVal val="visible"/>
                                      </p:to>
                                    </p:set>
                                    <p:animEffect transition="in" filter="fade">
                                      <p:cBhvr>
                                        <p:cTn id="42" dur="1000"/>
                                        <p:tgtEl>
                                          <p:spTgt spid="2151"/>
                                        </p:tgtEl>
                                      </p:cBhvr>
                                    </p:animEffect>
                                  </p:childTnLst>
                                </p:cTn>
                              </p:par>
                              <p:par>
                                <p:cTn id="43" presetID="10" presetClass="entr" presetSubtype="0" fill="hold" nodeType="withEffect">
                                  <p:stCondLst>
                                    <p:cond delay="0"/>
                                  </p:stCondLst>
                                  <p:childTnLst>
                                    <p:set>
                                      <p:cBhvr>
                                        <p:cTn id="44" dur="1" fill="hold">
                                          <p:stCondLst>
                                            <p:cond delay="0"/>
                                          </p:stCondLst>
                                        </p:cTn>
                                        <p:tgtEl>
                                          <p:spTgt spid="2145"/>
                                        </p:tgtEl>
                                        <p:attrNameLst>
                                          <p:attrName>style.visibility</p:attrName>
                                        </p:attrNameLst>
                                      </p:cBhvr>
                                      <p:to>
                                        <p:strVal val="visible"/>
                                      </p:to>
                                    </p:set>
                                    <p:animEffect transition="in" filter="fade">
                                      <p:cBhvr>
                                        <p:cTn id="45" dur="1000"/>
                                        <p:tgtEl>
                                          <p:spTgt spid="2145"/>
                                        </p:tgtEl>
                                      </p:cBhvr>
                                    </p:animEffect>
                                  </p:childTnLst>
                                </p:cTn>
                              </p:par>
                              <p:par>
                                <p:cTn id="46" presetID="10" presetClass="entr" presetSubtype="0" fill="hold" nodeType="withEffect">
                                  <p:stCondLst>
                                    <p:cond delay="0"/>
                                  </p:stCondLst>
                                  <p:childTnLst>
                                    <p:set>
                                      <p:cBhvr>
                                        <p:cTn id="47" dur="1" fill="hold">
                                          <p:stCondLst>
                                            <p:cond delay="0"/>
                                          </p:stCondLst>
                                        </p:cTn>
                                        <p:tgtEl>
                                          <p:spTgt spid="2149"/>
                                        </p:tgtEl>
                                        <p:attrNameLst>
                                          <p:attrName>style.visibility</p:attrName>
                                        </p:attrNameLst>
                                      </p:cBhvr>
                                      <p:to>
                                        <p:strVal val="visible"/>
                                      </p:to>
                                    </p:set>
                                    <p:animEffect transition="in" filter="fade">
                                      <p:cBhvr>
                                        <p:cTn id="48" dur="1000"/>
                                        <p:tgtEl>
                                          <p:spTgt spid="2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5"/>
        <p:cNvGrpSpPr/>
        <p:nvPr/>
      </p:nvGrpSpPr>
      <p:grpSpPr>
        <a:xfrm>
          <a:off x="0" y="0"/>
          <a:ext cx="0" cy="0"/>
          <a:chOff x="0" y="0"/>
          <a:chExt cx="0" cy="0"/>
        </a:xfrm>
      </p:grpSpPr>
      <p:sp>
        <p:nvSpPr>
          <p:cNvPr id="2156" name="Google Shape;2156;p36"/>
          <p:cNvSpPr txBox="1">
            <a:spLocks noGrp="1"/>
          </p:cNvSpPr>
          <p:nvPr>
            <p:ph type="title"/>
          </p:nvPr>
        </p:nvSpPr>
        <p:spPr>
          <a:xfrm>
            <a:off x="2084825" y="2200375"/>
            <a:ext cx="4259700" cy="909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300"/>
              <a:t>Ce face sistemul digestiv ?</a:t>
            </a:r>
            <a:endParaRPr sz="4300"/>
          </a:p>
        </p:txBody>
      </p:sp>
      <p:sp>
        <p:nvSpPr>
          <p:cNvPr id="2157" name="Google Shape;2157;p36"/>
          <p:cNvSpPr txBox="1">
            <a:spLocks noGrp="1"/>
          </p:cNvSpPr>
          <p:nvPr>
            <p:ph type="subTitle" idx="1"/>
          </p:nvPr>
        </p:nvSpPr>
        <p:spPr>
          <a:xfrm>
            <a:off x="203100" y="991900"/>
            <a:ext cx="1170000" cy="14121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7000">
                <a:solidFill>
                  <a:schemeClr val="lt1"/>
                </a:solidFill>
                <a:latin typeface="Londrina Solid"/>
                <a:ea typeface="Londrina Solid"/>
                <a:cs typeface="Londrina Solid"/>
                <a:sym typeface="Londrina Solid"/>
              </a:rPr>
              <a:t>02</a:t>
            </a:r>
            <a:endParaRPr sz="7000">
              <a:solidFill>
                <a:schemeClr val="lt1"/>
              </a:solidFill>
              <a:latin typeface="Londrina Solid"/>
              <a:ea typeface="Londrina Solid"/>
              <a:cs typeface="Londrina Solid"/>
              <a:sym typeface="Londrina Solid"/>
            </a:endParaRPr>
          </a:p>
        </p:txBody>
      </p:sp>
      <p:grpSp>
        <p:nvGrpSpPr>
          <p:cNvPr id="2158" name="Google Shape;2158;p36"/>
          <p:cNvGrpSpPr/>
          <p:nvPr/>
        </p:nvGrpSpPr>
        <p:grpSpPr>
          <a:xfrm rot="665982" flipH="1">
            <a:off x="7063005" y="3267527"/>
            <a:ext cx="1060358" cy="1059974"/>
            <a:chOff x="3599325" y="3921725"/>
            <a:chExt cx="1173875" cy="1173450"/>
          </a:xfrm>
        </p:grpSpPr>
        <p:sp>
          <p:nvSpPr>
            <p:cNvPr id="2159" name="Google Shape;2159;p36"/>
            <p:cNvSpPr/>
            <p:nvPr/>
          </p:nvSpPr>
          <p:spPr>
            <a:xfrm>
              <a:off x="3802750" y="4491175"/>
              <a:ext cx="711475" cy="284600"/>
            </a:xfrm>
            <a:custGeom>
              <a:avLst/>
              <a:gdLst/>
              <a:ahLst/>
              <a:cxnLst/>
              <a:rect l="l" t="t" r="r" b="b"/>
              <a:pathLst>
                <a:path w="28459" h="11384" extrusionOk="0">
                  <a:moveTo>
                    <a:pt x="20994" y="0"/>
                  </a:moveTo>
                  <a:cubicBezTo>
                    <a:pt x="19813" y="0"/>
                    <a:pt x="18606" y="227"/>
                    <a:pt x="17465" y="546"/>
                  </a:cubicBezTo>
                  <a:cubicBezTo>
                    <a:pt x="15282" y="1149"/>
                    <a:pt x="13177" y="2064"/>
                    <a:pt x="10931" y="2299"/>
                  </a:cubicBezTo>
                  <a:cubicBezTo>
                    <a:pt x="10573" y="2334"/>
                    <a:pt x="10214" y="2351"/>
                    <a:pt x="9856" y="2351"/>
                  </a:cubicBezTo>
                  <a:cubicBezTo>
                    <a:pt x="8508" y="2351"/>
                    <a:pt x="7167" y="2107"/>
                    <a:pt x="5900" y="1618"/>
                  </a:cubicBezTo>
                  <a:cubicBezTo>
                    <a:pt x="4827" y="1209"/>
                    <a:pt x="3746" y="623"/>
                    <a:pt x="2608" y="623"/>
                  </a:cubicBezTo>
                  <a:cubicBezTo>
                    <a:pt x="2527" y="623"/>
                    <a:pt x="2445" y="626"/>
                    <a:pt x="2363" y="632"/>
                  </a:cubicBezTo>
                  <a:lnTo>
                    <a:pt x="1839" y="1188"/>
                  </a:lnTo>
                  <a:cubicBezTo>
                    <a:pt x="415" y="2745"/>
                    <a:pt x="1" y="5218"/>
                    <a:pt x="1065" y="7041"/>
                  </a:cubicBezTo>
                  <a:cubicBezTo>
                    <a:pt x="1806" y="8306"/>
                    <a:pt x="3281" y="9096"/>
                    <a:pt x="4721" y="9096"/>
                  </a:cubicBezTo>
                  <a:cubicBezTo>
                    <a:pt x="5348" y="9096"/>
                    <a:pt x="5968" y="8946"/>
                    <a:pt x="6518" y="8621"/>
                  </a:cubicBezTo>
                  <a:cubicBezTo>
                    <a:pt x="7505" y="10689"/>
                    <a:pt x="9337" y="11383"/>
                    <a:pt x="11225" y="11383"/>
                  </a:cubicBezTo>
                  <a:cubicBezTo>
                    <a:pt x="13081" y="11383"/>
                    <a:pt x="14991" y="10712"/>
                    <a:pt x="16205" y="10014"/>
                  </a:cubicBezTo>
                  <a:cubicBezTo>
                    <a:pt x="17461" y="10809"/>
                    <a:pt x="18907" y="11226"/>
                    <a:pt x="20377" y="11226"/>
                  </a:cubicBezTo>
                  <a:cubicBezTo>
                    <a:pt x="20702" y="11226"/>
                    <a:pt x="21028" y="11205"/>
                    <a:pt x="21354" y="11164"/>
                  </a:cubicBezTo>
                  <a:cubicBezTo>
                    <a:pt x="22598" y="11008"/>
                    <a:pt x="23779" y="10554"/>
                    <a:pt x="24937" y="10061"/>
                  </a:cubicBezTo>
                  <a:cubicBezTo>
                    <a:pt x="26087" y="9576"/>
                    <a:pt x="27535" y="8817"/>
                    <a:pt x="27996" y="7541"/>
                  </a:cubicBezTo>
                  <a:cubicBezTo>
                    <a:pt x="28458" y="6258"/>
                    <a:pt x="27965" y="5132"/>
                    <a:pt x="27394" y="4075"/>
                  </a:cubicBezTo>
                  <a:cubicBezTo>
                    <a:pt x="26619" y="2667"/>
                    <a:pt x="25532" y="1376"/>
                    <a:pt x="24092" y="672"/>
                  </a:cubicBezTo>
                  <a:cubicBezTo>
                    <a:pt x="23128" y="190"/>
                    <a:pt x="22072" y="0"/>
                    <a:pt x="20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6"/>
            <p:cNvSpPr/>
            <p:nvPr/>
          </p:nvSpPr>
          <p:spPr>
            <a:xfrm>
              <a:off x="3599325" y="4039225"/>
              <a:ext cx="342725" cy="634500"/>
            </a:xfrm>
            <a:custGeom>
              <a:avLst/>
              <a:gdLst/>
              <a:ahLst/>
              <a:cxnLst/>
              <a:rect l="l" t="t" r="r" b="b"/>
              <a:pathLst>
                <a:path w="13709" h="25380" extrusionOk="0">
                  <a:moveTo>
                    <a:pt x="7534" y="0"/>
                  </a:moveTo>
                  <a:cubicBezTo>
                    <a:pt x="6872" y="0"/>
                    <a:pt x="6215" y="104"/>
                    <a:pt x="5595" y="331"/>
                  </a:cubicBezTo>
                  <a:cubicBezTo>
                    <a:pt x="4194" y="839"/>
                    <a:pt x="2997" y="2013"/>
                    <a:pt x="2645" y="3453"/>
                  </a:cubicBezTo>
                  <a:cubicBezTo>
                    <a:pt x="2293" y="4892"/>
                    <a:pt x="2879" y="6582"/>
                    <a:pt x="4155" y="7357"/>
                  </a:cubicBezTo>
                  <a:cubicBezTo>
                    <a:pt x="2801" y="7647"/>
                    <a:pt x="1690" y="8805"/>
                    <a:pt x="1424" y="10166"/>
                  </a:cubicBezTo>
                  <a:cubicBezTo>
                    <a:pt x="1182" y="11559"/>
                    <a:pt x="1768" y="12967"/>
                    <a:pt x="2934" y="13781"/>
                  </a:cubicBezTo>
                  <a:cubicBezTo>
                    <a:pt x="947" y="14532"/>
                    <a:pt x="0" y="17216"/>
                    <a:pt x="1056" y="19055"/>
                  </a:cubicBezTo>
                  <a:cubicBezTo>
                    <a:pt x="1643" y="20072"/>
                    <a:pt x="2707" y="20807"/>
                    <a:pt x="3059" y="21926"/>
                  </a:cubicBezTo>
                  <a:cubicBezTo>
                    <a:pt x="3333" y="22810"/>
                    <a:pt x="2246" y="23726"/>
                    <a:pt x="3458" y="25111"/>
                  </a:cubicBezTo>
                  <a:cubicBezTo>
                    <a:pt x="3621" y="25296"/>
                    <a:pt x="3843" y="25380"/>
                    <a:pt x="4109" y="25380"/>
                  </a:cubicBezTo>
                  <a:cubicBezTo>
                    <a:pt x="5822" y="25380"/>
                    <a:pt x="9364" y="21896"/>
                    <a:pt x="10813" y="19485"/>
                  </a:cubicBezTo>
                  <a:cubicBezTo>
                    <a:pt x="11353" y="18593"/>
                    <a:pt x="11721" y="17615"/>
                    <a:pt x="12058" y="16637"/>
                  </a:cubicBezTo>
                  <a:cubicBezTo>
                    <a:pt x="12488" y="15401"/>
                    <a:pt x="12832" y="14141"/>
                    <a:pt x="13090" y="12866"/>
                  </a:cubicBezTo>
                  <a:cubicBezTo>
                    <a:pt x="13709" y="9493"/>
                    <a:pt x="13427" y="6019"/>
                    <a:pt x="12261" y="2795"/>
                  </a:cubicBezTo>
                  <a:lnTo>
                    <a:pt x="9961" y="448"/>
                  </a:lnTo>
                  <a:cubicBezTo>
                    <a:pt x="9188" y="162"/>
                    <a:pt x="8358" y="0"/>
                    <a:pt x="7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6"/>
            <p:cNvSpPr/>
            <p:nvPr/>
          </p:nvSpPr>
          <p:spPr>
            <a:xfrm>
              <a:off x="3904075" y="4287000"/>
              <a:ext cx="850550" cy="808175"/>
            </a:xfrm>
            <a:custGeom>
              <a:avLst/>
              <a:gdLst/>
              <a:ahLst/>
              <a:cxnLst/>
              <a:rect l="l" t="t" r="r" b="b"/>
              <a:pathLst>
                <a:path w="34022" h="32327" extrusionOk="0">
                  <a:moveTo>
                    <a:pt x="29632" y="0"/>
                  </a:moveTo>
                  <a:cubicBezTo>
                    <a:pt x="28965" y="0"/>
                    <a:pt x="28304" y="170"/>
                    <a:pt x="27738" y="537"/>
                  </a:cubicBezTo>
                  <a:lnTo>
                    <a:pt x="20336" y="10114"/>
                  </a:lnTo>
                  <a:cubicBezTo>
                    <a:pt x="20336" y="10114"/>
                    <a:pt x="19764" y="9258"/>
                    <a:pt x="17959" y="9258"/>
                  </a:cubicBezTo>
                  <a:cubicBezTo>
                    <a:pt x="17311" y="9258"/>
                    <a:pt x="16505" y="9368"/>
                    <a:pt x="15509" y="9668"/>
                  </a:cubicBezTo>
                  <a:cubicBezTo>
                    <a:pt x="11729" y="10803"/>
                    <a:pt x="13646" y="15560"/>
                    <a:pt x="13646" y="15560"/>
                  </a:cubicBezTo>
                  <a:cubicBezTo>
                    <a:pt x="13646" y="15560"/>
                    <a:pt x="11995" y="14685"/>
                    <a:pt x="10448" y="14685"/>
                  </a:cubicBezTo>
                  <a:cubicBezTo>
                    <a:pt x="9906" y="14685"/>
                    <a:pt x="9377" y="14792"/>
                    <a:pt x="8936" y="15082"/>
                  </a:cubicBezTo>
                  <a:cubicBezTo>
                    <a:pt x="7434" y="16045"/>
                    <a:pt x="6683" y="17915"/>
                    <a:pt x="6792" y="19198"/>
                  </a:cubicBezTo>
                  <a:cubicBezTo>
                    <a:pt x="6068" y="18555"/>
                    <a:pt x="5097" y="18229"/>
                    <a:pt x="4128" y="18229"/>
                  </a:cubicBezTo>
                  <a:cubicBezTo>
                    <a:pt x="3328" y="18229"/>
                    <a:pt x="2529" y="18451"/>
                    <a:pt x="1871" y="18901"/>
                  </a:cubicBezTo>
                  <a:cubicBezTo>
                    <a:pt x="415" y="19902"/>
                    <a:pt x="1" y="21279"/>
                    <a:pt x="110" y="22492"/>
                  </a:cubicBezTo>
                  <a:cubicBezTo>
                    <a:pt x="220" y="23705"/>
                    <a:pt x="1581" y="24315"/>
                    <a:pt x="1581" y="24315"/>
                  </a:cubicBezTo>
                  <a:cubicBezTo>
                    <a:pt x="947" y="26092"/>
                    <a:pt x="501" y="28087"/>
                    <a:pt x="1166" y="29855"/>
                  </a:cubicBezTo>
                  <a:cubicBezTo>
                    <a:pt x="1684" y="31230"/>
                    <a:pt x="3119" y="32326"/>
                    <a:pt x="4519" y="32326"/>
                  </a:cubicBezTo>
                  <a:cubicBezTo>
                    <a:pt x="4919" y="32326"/>
                    <a:pt x="5317" y="32237"/>
                    <a:pt x="5689" y="32038"/>
                  </a:cubicBezTo>
                  <a:cubicBezTo>
                    <a:pt x="6604" y="31553"/>
                    <a:pt x="7152" y="30528"/>
                    <a:pt x="7324" y="29495"/>
                  </a:cubicBezTo>
                  <a:cubicBezTo>
                    <a:pt x="7504" y="28462"/>
                    <a:pt x="7371" y="27398"/>
                    <a:pt x="7223" y="26365"/>
                  </a:cubicBezTo>
                  <a:lnTo>
                    <a:pt x="7223" y="26365"/>
                  </a:lnTo>
                  <a:cubicBezTo>
                    <a:pt x="7729" y="26630"/>
                    <a:pt x="8292" y="26755"/>
                    <a:pt x="8858" y="26755"/>
                  </a:cubicBezTo>
                  <a:cubicBezTo>
                    <a:pt x="10182" y="26755"/>
                    <a:pt x="11522" y="26074"/>
                    <a:pt x="12191" y="24918"/>
                  </a:cubicBezTo>
                  <a:cubicBezTo>
                    <a:pt x="12823" y="26008"/>
                    <a:pt x="13917" y="26544"/>
                    <a:pt x="15010" y="26544"/>
                  </a:cubicBezTo>
                  <a:cubicBezTo>
                    <a:pt x="16190" y="26544"/>
                    <a:pt x="17368" y="25918"/>
                    <a:pt x="17958" y="24691"/>
                  </a:cubicBezTo>
                  <a:cubicBezTo>
                    <a:pt x="18736" y="25231"/>
                    <a:pt x="19612" y="25483"/>
                    <a:pt x="20473" y="25483"/>
                  </a:cubicBezTo>
                  <a:cubicBezTo>
                    <a:pt x="22246" y="25483"/>
                    <a:pt x="23958" y="24416"/>
                    <a:pt x="24632" y="22594"/>
                  </a:cubicBezTo>
                  <a:cubicBezTo>
                    <a:pt x="24924" y="22711"/>
                    <a:pt x="25225" y="22766"/>
                    <a:pt x="25524" y="22766"/>
                  </a:cubicBezTo>
                  <a:cubicBezTo>
                    <a:pt x="26681" y="22766"/>
                    <a:pt x="27799" y="21936"/>
                    <a:pt x="28184" y="20661"/>
                  </a:cubicBezTo>
                  <a:cubicBezTo>
                    <a:pt x="28458" y="19668"/>
                    <a:pt x="28419" y="18619"/>
                    <a:pt x="28051" y="17649"/>
                  </a:cubicBezTo>
                  <a:lnTo>
                    <a:pt x="28051" y="17649"/>
                  </a:lnTo>
                  <a:cubicBezTo>
                    <a:pt x="28051" y="17649"/>
                    <a:pt x="28151" y="17661"/>
                    <a:pt x="28314" y="17661"/>
                  </a:cubicBezTo>
                  <a:cubicBezTo>
                    <a:pt x="28867" y="17661"/>
                    <a:pt x="30145" y="17517"/>
                    <a:pt x="30665" y="16241"/>
                  </a:cubicBezTo>
                  <a:cubicBezTo>
                    <a:pt x="31338" y="14590"/>
                    <a:pt x="30766" y="13572"/>
                    <a:pt x="30117" y="12696"/>
                  </a:cubicBezTo>
                  <a:cubicBezTo>
                    <a:pt x="31432" y="12633"/>
                    <a:pt x="32605" y="11507"/>
                    <a:pt x="32738" y="10208"/>
                  </a:cubicBezTo>
                  <a:cubicBezTo>
                    <a:pt x="32879" y="8909"/>
                    <a:pt x="31948" y="7563"/>
                    <a:pt x="30673" y="7242"/>
                  </a:cubicBezTo>
                  <a:cubicBezTo>
                    <a:pt x="32762" y="6718"/>
                    <a:pt x="34021" y="4120"/>
                    <a:pt x="33161" y="2156"/>
                  </a:cubicBezTo>
                  <a:cubicBezTo>
                    <a:pt x="32571" y="810"/>
                    <a:pt x="31086" y="0"/>
                    <a:pt x="29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6"/>
            <p:cNvSpPr/>
            <p:nvPr/>
          </p:nvSpPr>
          <p:spPr>
            <a:xfrm>
              <a:off x="3727625" y="4148800"/>
              <a:ext cx="890450" cy="532725"/>
            </a:xfrm>
            <a:custGeom>
              <a:avLst/>
              <a:gdLst/>
              <a:ahLst/>
              <a:cxnLst/>
              <a:rect l="l" t="t" r="r" b="b"/>
              <a:pathLst>
                <a:path w="35618" h="21309" extrusionOk="0">
                  <a:moveTo>
                    <a:pt x="10853" y="1"/>
                  </a:moveTo>
                  <a:lnTo>
                    <a:pt x="9750" y="470"/>
                  </a:lnTo>
                  <a:cubicBezTo>
                    <a:pt x="8968" y="191"/>
                    <a:pt x="8150" y="52"/>
                    <a:pt x="7333" y="52"/>
                  </a:cubicBezTo>
                  <a:cubicBezTo>
                    <a:pt x="6434" y="52"/>
                    <a:pt x="5536" y="220"/>
                    <a:pt x="4688" y="556"/>
                  </a:cubicBezTo>
                  <a:cubicBezTo>
                    <a:pt x="3671" y="971"/>
                    <a:pt x="2669" y="1738"/>
                    <a:pt x="2544" y="2825"/>
                  </a:cubicBezTo>
                  <a:cubicBezTo>
                    <a:pt x="2387" y="4101"/>
                    <a:pt x="3459" y="5157"/>
                    <a:pt x="4437" y="5987"/>
                  </a:cubicBezTo>
                  <a:cubicBezTo>
                    <a:pt x="4338" y="5983"/>
                    <a:pt x="4239" y="5981"/>
                    <a:pt x="4139" y="5981"/>
                  </a:cubicBezTo>
                  <a:cubicBezTo>
                    <a:pt x="3435" y="5981"/>
                    <a:pt x="2720" y="6084"/>
                    <a:pt x="2082" y="6386"/>
                  </a:cubicBezTo>
                  <a:cubicBezTo>
                    <a:pt x="1362" y="6730"/>
                    <a:pt x="721" y="7364"/>
                    <a:pt x="549" y="8146"/>
                  </a:cubicBezTo>
                  <a:cubicBezTo>
                    <a:pt x="369" y="8929"/>
                    <a:pt x="721" y="9985"/>
                    <a:pt x="1362" y="10650"/>
                  </a:cubicBezTo>
                  <a:cubicBezTo>
                    <a:pt x="1996" y="11315"/>
                    <a:pt x="2826" y="11722"/>
                    <a:pt x="3678" y="12058"/>
                  </a:cubicBezTo>
                  <a:cubicBezTo>
                    <a:pt x="2309" y="12097"/>
                    <a:pt x="1057" y="12833"/>
                    <a:pt x="369" y="14014"/>
                  </a:cubicBezTo>
                  <a:cubicBezTo>
                    <a:pt x="142" y="14390"/>
                    <a:pt x="17" y="14820"/>
                    <a:pt x="1" y="15266"/>
                  </a:cubicBezTo>
                  <a:cubicBezTo>
                    <a:pt x="1" y="15681"/>
                    <a:pt x="150" y="16080"/>
                    <a:pt x="330" y="16448"/>
                  </a:cubicBezTo>
                  <a:cubicBezTo>
                    <a:pt x="1476" y="18725"/>
                    <a:pt x="4201" y="19844"/>
                    <a:pt x="6745" y="19844"/>
                  </a:cubicBezTo>
                  <a:cubicBezTo>
                    <a:pt x="6771" y="19844"/>
                    <a:pt x="6797" y="19844"/>
                    <a:pt x="6824" y="19844"/>
                  </a:cubicBezTo>
                  <a:cubicBezTo>
                    <a:pt x="9398" y="19820"/>
                    <a:pt x="11863" y="18905"/>
                    <a:pt x="14296" y="18060"/>
                  </a:cubicBezTo>
                  <a:cubicBezTo>
                    <a:pt x="15437" y="17678"/>
                    <a:pt x="16647" y="17299"/>
                    <a:pt x="17832" y="17299"/>
                  </a:cubicBezTo>
                  <a:cubicBezTo>
                    <a:pt x="18297" y="17299"/>
                    <a:pt x="18758" y="17358"/>
                    <a:pt x="19210" y="17496"/>
                  </a:cubicBezTo>
                  <a:cubicBezTo>
                    <a:pt x="20438" y="17880"/>
                    <a:pt x="21417" y="18795"/>
                    <a:pt x="22465" y="19562"/>
                  </a:cubicBezTo>
                  <a:cubicBezTo>
                    <a:pt x="23513" y="20321"/>
                    <a:pt x="24742" y="20986"/>
                    <a:pt x="26056" y="21221"/>
                  </a:cubicBezTo>
                  <a:cubicBezTo>
                    <a:pt x="26379" y="21279"/>
                    <a:pt x="26709" y="21308"/>
                    <a:pt x="27039" y="21308"/>
                  </a:cubicBezTo>
                  <a:cubicBezTo>
                    <a:pt x="28050" y="21308"/>
                    <a:pt x="29063" y="21030"/>
                    <a:pt x="29859" y="20423"/>
                  </a:cubicBezTo>
                  <a:cubicBezTo>
                    <a:pt x="31534" y="19139"/>
                    <a:pt x="31847" y="16417"/>
                    <a:pt x="30509" y="14789"/>
                  </a:cubicBezTo>
                  <a:lnTo>
                    <a:pt x="30509" y="14789"/>
                  </a:lnTo>
                  <a:cubicBezTo>
                    <a:pt x="30712" y="14852"/>
                    <a:pt x="30920" y="14881"/>
                    <a:pt x="31128" y="14881"/>
                  </a:cubicBezTo>
                  <a:cubicBezTo>
                    <a:pt x="31860" y="14881"/>
                    <a:pt x="32596" y="14524"/>
                    <a:pt x="33138" y="14007"/>
                  </a:cubicBezTo>
                  <a:cubicBezTo>
                    <a:pt x="33834" y="13342"/>
                    <a:pt x="34249" y="12450"/>
                    <a:pt x="34601" y="11550"/>
                  </a:cubicBezTo>
                  <a:cubicBezTo>
                    <a:pt x="35203" y="10008"/>
                    <a:pt x="35618" y="8295"/>
                    <a:pt x="35148" y="6706"/>
                  </a:cubicBezTo>
                  <a:cubicBezTo>
                    <a:pt x="34679" y="5126"/>
                    <a:pt x="33576" y="4109"/>
                    <a:pt x="32253" y="3381"/>
                  </a:cubicBezTo>
                  <a:cubicBezTo>
                    <a:pt x="30939" y="2661"/>
                    <a:pt x="29429" y="2325"/>
                    <a:pt x="27942" y="2106"/>
                  </a:cubicBezTo>
                  <a:cubicBezTo>
                    <a:pt x="26448" y="1871"/>
                    <a:pt x="24945" y="1746"/>
                    <a:pt x="23435" y="1714"/>
                  </a:cubicBezTo>
                  <a:cubicBezTo>
                    <a:pt x="23049" y="1707"/>
                    <a:pt x="22663" y="1705"/>
                    <a:pt x="22277" y="1705"/>
                  </a:cubicBezTo>
                  <a:cubicBezTo>
                    <a:pt x="21968" y="1705"/>
                    <a:pt x="21659" y="1706"/>
                    <a:pt x="21349" y="1706"/>
                  </a:cubicBezTo>
                  <a:cubicBezTo>
                    <a:pt x="20885" y="1706"/>
                    <a:pt x="20420" y="1703"/>
                    <a:pt x="19953" y="1691"/>
                  </a:cubicBezTo>
                  <a:cubicBezTo>
                    <a:pt x="16847" y="1597"/>
                    <a:pt x="13780" y="1026"/>
                    <a:pt x="108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6"/>
            <p:cNvSpPr/>
            <p:nvPr/>
          </p:nvSpPr>
          <p:spPr>
            <a:xfrm>
              <a:off x="3708850" y="3921725"/>
              <a:ext cx="1064350" cy="403350"/>
            </a:xfrm>
            <a:custGeom>
              <a:avLst/>
              <a:gdLst/>
              <a:ahLst/>
              <a:cxnLst/>
              <a:rect l="l" t="t" r="r" b="b"/>
              <a:pathLst>
                <a:path w="42574" h="16134" extrusionOk="0">
                  <a:moveTo>
                    <a:pt x="5250" y="0"/>
                  </a:moveTo>
                  <a:cubicBezTo>
                    <a:pt x="4240" y="0"/>
                    <a:pt x="3219" y="476"/>
                    <a:pt x="2403" y="1111"/>
                  </a:cubicBezTo>
                  <a:cubicBezTo>
                    <a:pt x="1026" y="2198"/>
                    <a:pt x="1" y="4115"/>
                    <a:pt x="783" y="5688"/>
                  </a:cubicBezTo>
                  <a:cubicBezTo>
                    <a:pt x="1211" y="6543"/>
                    <a:pt x="2167" y="7079"/>
                    <a:pt x="3118" y="7079"/>
                  </a:cubicBezTo>
                  <a:cubicBezTo>
                    <a:pt x="3369" y="7079"/>
                    <a:pt x="3619" y="7042"/>
                    <a:pt x="3858" y="6963"/>
                  </a:cubicBezTo>
                  <a:lnTo>
                    <a:pt x="3858" y="6963"/>
                  </a:lnTo>
                  <a:cubicBezTo>
                    <a:pt x="3397" y="8020"/>
                    <a:pt x="3733" y="9365"/>
                    <a:pt x="4633" y="10078"/>
                  </a:cubicBezTo>
                  <a:cubicBezTo>
                    <a:pt x="5118" y="10450"/>
                    <a:pt x="5700" y="10636"/>
                    <a:pt x="6282" y="10636"/>
                  </a:cubicBezTo>
                  <a:cubicBezTo>
                    <a:pt x="6827" y="10636"/>
                    <a:pt x="7372" y="10473"/>
                    <a:pt x="7841" y="10148"/>
                  </a:cubicBezTo>
                  <a:cubicBezTo>
                    <a:pt x="8029" y="11290"/>
                    <a:pt x="8858" y="12229"/>
                    <a:pt x="9977" y="12558"/>
                  </a:cubicBezTo>
                  <a:cubicBezTo>
                    <a:pt x="10264" y="12638"/>
                    <a:pt x="10555" y="12673"/>
                    <a:pt x="10846" y="12673"/>
                  </a:cubicBezTo>
                  <a:cubicBezTo>
                    <a:pt x="11921" y="12673"/>
                    <a:pt x="13011" y="12195"/>
                    <a:pt x="14014" y="11721"/>
                  </a:cubicBezTo>
                  <a:cubicBezTo>
                    <a:pt x="14364" y="13075"/>
                    <a:pt x="15563" y="13873"/>
                    <a:pt x="16797" y="13873"/>
                  </a:cubicBezTo>
                  <a:cubicBezTo>
                    <a:pt x="17467" y="13873"/>
                    <a:pt x="18148" y="13638"/>
                    <a:pt x="18709" y="13129"/>
                  </a:cubicBezTo>
                  <a:cubicBezTo>
                    <a:pt x="19577" y="14951"/>
                    <a:pt x="21368" y="15951"/>
                    <a:pt x="23191" y="15951"/>
                  </a:cubicBezTo>
                  <a:cubicBezTo>
                    <a:pt x="24344" y="15951"/>
                    <a:pt x="25509" y="15552"/>
                    <a:pt x="26463" y="14710"/>
                  </a:cubicBezTo>
                  <a:cubicBezTo>
                    <a:pt x="27061" y="15595"/>
                    <a:pt x="28068" y="16134"/>
                    <a:pt x="29139" y="16134"/>
                  </a:cubicBezTo>
                  <a:cubicBezTo>
                    <a:pt x="29147" y="16134"/>
                    <a:pt x="29155" y="16134"/>
                    <a:pt x="29163" y="16134"/>
                  </a:cubicBezTo>
                  <a:cubicBezTo>
                    <a:pt x="30250" y="16110"/>
                    <a:pt x="31244" y="15539"/>
                    <a:pt x="31815" y="14616"/>
                  </a:cubicBezTo>
                  <a:cubicBezTo>
                    <a:pt x="32410" y="15348"/>
                    <a:pt x="33347" y="15716"/>
                    <a:pt x="34282" y="15716"/>
                  </a:cubicBezTo>
                  <a:cubicBezTo>
                    <a:pt x="35166" y="15716"/>
                    <a:pt x="36050" y="15387"/>
                    <a:pt x="36643" y="14725"/>
                  </a:cubicBezTo>
                  <a:cubicBezTo>
                    <a:pt x="37111" y="15329"/>
                    <a:pt x="37869" y="15611"/>
                    <a:pt x="38641" y="15611"/>
                  </a:cubicBezTo>
                  <a:cubicBezTo>
                    <a:pt x="39080" y="15611"/>
                    <a:pt x="39524" y="15519"/>
                    <a:pt x="39921" y="15343"/>
                  </a:cubicBezTo>
                  <a:cubicBezTo>
                    <a:pt x="41721" y="14537"/>
                    <a:pt x="42574" y="12104"/>
                    <a:pt x="41666" y="10351"/>
                  </a:cubicBezTo>
                  <a:cubicBezTo>
                    <a:pt x="41036" y="9150"/>
                    <a:pt x="39668" y="8435"/>
                    <a:pt x="38325" y="8435"/>
                  </a:cubicBezTo>
                  <a:cubicBezTo>
                    <a:pt x="37717" y="8435"/>
                    <a:pt x="37115" y="8581"/>
                    <a:pt x="36588" y="8896"/>
                  </a:cubicBezTo>
                  <a:cubicBezTo>
                    <a:pt x="36483" y="8058"/>
                    <a:pt x="35531" y="7650"/>
                    <a:pt x="34659" y="7650"/>
                  </a:cubicBezTo>
                  <a:cubicBezTo>
                    <a:pt x="34555" y="7650"/>
                    <a:pt x="34451" y="7656"/>
                    <a:pt x="34350" y="7668"/>
                  </a:cubicBezTo>
                  <a:cubicBezTo>
                    <a:pt x="33036" y="7824"/>
                    <a:pt x="31846" y="8505"/>
                    <a:pt x="31064" y="9561"/>
                  </a:cubicBezTo>
                  <a:cubicBezTo>
                    <a:pt x="30647" y="8469"/>
                    <a:pt x="29664" y="7920"/>
                    <a:pt x="28682" y="7920"/>
                  </a:cubicBezTo>
                  <a:cubicBezTo>
                    <a:pt x="27728" y="7920"/>
                    <a:pt x="26774" y="8438"/>
                    <a:pt x="26338" y="9483"/>
                  </a:cubicBezTo>
                  <a:cubicBezTo>
                    <a:pt x="26038" y="8429"/>
                    <a:pt x="24906" y="7753"/>
                    <a:pt x="23812" y="7753"/>
                  </a:cubicBezTo>
                  <a:cubicBezTo>
                    <a:pt x="23793" y="7753"/>
                    <a:pt x="23774" y="7753"/>
                    <a:pt x="23756" y="7754"/>
                  </a:cubicBezTo>
                  <a:cubicBezTo>
                    <a:pt x="22637" y="7769"/>
                    <a:pt x="21604" y="8380"/>
                    <a:pt x="20798" y="9154"/>
                  </a:cubicBezTo>
                  <a:cubicBezTo>
                    <a:pt x="20806" y="8098"/>
                    <a:pt x="20133" y="7159"/>
                    <a:pt x="19139" y="6823"/>
                  </a:cubicBezTo>
                  <a:cubicBezTo>
                    <a:pt x="18887" y="6740"/>
                    <a:pt x="18628" y="6700"/>
                    <a:pt x="18371" y="6700"/>
                  </a:cubicBezTo>
                  <a:cubicBezTo>
                    <a:pt x="17612" y="6700"/>
                    <a:pt x="16877" y="7051"/>
                    <a:pt x="16409" y="7683"/>
                  </a:cubicBezTo>
                  <a:cubicBezTo>
                    <a:pt x="16225" y="6263"/>
                    <a:pt x="15027" y="5376"/>
                    <a:pt x="13780" y="5376"/>
                  </a:cubicBezTo>
                  <a:cubicBezTo>
                    <a:pt x="13166" y="5376"/>
                    <a:pt x="12541" y="5591"/>
                    <a:pt x="12019" y="6064"/>
                  </a:cubicBezTo>
                  <a:cubicBezTo>
                    <a:pt x="12528" y="5132"/>
                    <a:pt x="12230" y="3849"/>
                    <a:pt x="11370" y="3231"/>
                  </a:cubicBezTo>
                  <a:cubicBezTo>
                    <a:pt x="10937" y="2920"/>
                    <a:pt x="10164" y="2744"/>
                    <a:pt x="9410" y="2744"/>
                  </a:cubicBezTo>
                  <a:cubicBezTo>
                    <a:pt x="8664" y="2744"/>
                    <a:pt x="7937" y="2916"/>
                    <a:pt x="7575" y="3302"/>
                  </a:cubicBezTo>
                  <a:cubicBezTo>
                    <a:pt x="8303" y="2175"/>
                    <a:pt x="7418" y="532"/>
                    <a:pt x="6135" y="133"/>
                  </a:cubicBezTo>
                  <a:cubicBezTo>
                    <a:pt x="5845" y="42"/>
                    <a:pt x="5548" y="0"/>
                    <a:pt x="5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6"/>
            <p:cNvSpPr/>
            <p:nvPr/>
          </p:nvSpPr>
          <p:spPr>
            <a:xfrm>
              <a:off x="3782400" y="3921900"/>
              <a:ext cx="941500" cy="337050"/>
            </a:xfrm>
            <a:custGeom>
              <a:avLst/>
              <a:gdLst/>
              <a:ahLst/>
              <a:cxnLst/>
              <a:rect l="l" t="t" r="r" b="b"/>
              <a:pathLst>
                <a:path w="37660" h="13482" extrusionOk="0">
                  <a:moveTo>
                    <a:pt x="2311" y="0"/>
                  </a:moveTo>
                  <a:cubicBezTo>
                    <a:pt x="1770" y="0"/>
                    <a:pt x="1229" y="133"/>
                    <a:pt x="713" y="360"/>
                  </a:cubicBezTo>
                  <a:cubicBezTo>
                    <a:pt x="1" y="2395"/>
                    <a:pt x="760" y="4711"/>
                    <a:pt x="2121" y="6252"/>
                  </a:cubicBezTo>
                  <a:cubicBezTo>
                    <a:pt x="5063" y="8154"/>
                    <a:pt x="9085" y="6510"/>
                    <a:pt x="11573" y="8349"/>
                  </a:cubicBezTo>
                  <a:cubicBezTo>
                    <a:pt x="13460" y="9975"/>
                    <a:pt x="15603" y="12449"/>
                    <a:pt x="18202" y="12449"/>
                  </a:cubicBezTo>
                  <a:cubicBezTo>
                    <a:pt x="18405" y="12449"/>
                    <a:pt x="18610" y="12434"/>
                    <a:pt x="18819" y="12402"/>
                  </a:cubicBezTo>
                  <a:cubicBezTo>
                    <a:pt x="19633" y="12230"/>
                    <a:pt x="20430" y="12160"/>
                    <a:pt x="21215" y="12160"/>
                  </a:cubicBezTo>
                  <a:cubicBezTo>
                    <a:pt x="24626" y="12160"/>
                    <a:pt x="27808" y="13481"/>
                    <a:pt x="31218" y="13481"/>
                  </a:cubicBezTo>
                  <a:cubicBezTo>
                    <a:pt x="31697" y="13481"/>
                    <a:pt x="32179" y="13455"/>
                    <a:pt x="32668" y="13396"/>
                  </a:cubicBezTo>
                  <a:cubicBezTo>
                    <a:pt x="34718" y="12958"/>
                    <a:pt x="37597" y="11659"/>
                    <a:pt x="37660" y="9155"/>
                  </a:cubicBezTo>
                  <a:cubicBezTo>
                    <a:pt x="36999" y="8691"/>
                    <a:pt x="36183" y="8435"/>
                    <a:pt x="35377" y="8435"/>
                  </a:cubicBezTo>
                  <a:cubicBezTo>
                    <a:pt x="34771" y="8435"/>
                    <a:pt x="34170" y="8580"/>
                    <a:pt x="33646" y="8889"/>
                  </a:cubicBezTo>
                  <a:cubicBezTo>
                    <a:pt x="33541" y="8051"/>
                    <a:pt x="32582" y="7643"/>
                    <a:pt x="31710" y="7643"/>
                  </a:cubicBezTo>
                  <a:cubicBezTo>
                    <a:pt x="31605" y="7643"/>
                    <a:pt x="31501" y="7649"/>
                    <a:pt x="31400" y="7661"/>
                  </a:cubicBezTo>
                  <a:cubicBezTo>
                    <a:pt x="30094" y="7817"/>
                    <a:pt x="28904" y="8498"/>
                    <a:pt x="28114" y="9554"/>
                  </a:cubicBezTo>
                  <a:cubicBezTo>
                    <a:pt x="27701" y="8462"/>
                    <a:pt x="26721" y="7913"/>
                    <a:pt x="25739" y="7913"/>
                  </a:cubicBezTo>
                  <a:cubicBezTo>
                    <a:pt x="24786" y="7913"/>
                    <a:pt x="23832" y="8431"/>
                    <a:pt x="23396" y="9476"/>
                  </a:cubicBezTo>
                  <a:cubicBezTo>
                    <a:pt x="23096" y="8422"/>
                    <a:pt x="21964" y="7746"/>
                    <a:pt x="20870" y="7746"/>
                  </a:cubicBezTo>
                  <a:cubicBezTo>
                    <a:pt x="20851" y="7746"/>
                    <a:pt x="20832" y="7746"/>
                    <a:pt x="20814" y="7747"/>
                  </a:cubicBezTo>
                  <a:cubicBezTo>
                    <a:pt x="19695" y="7762"/>
                    <a:pt x="18662" y="8373"/>
                    <a:pt x="17856" y="9147"/>
                  </a:cubicBezTo>
                  <a:cubicBezTo>
                    <a:pt x="17864" y="8091"/>
                    <a:pt x="17191" y="7152"/>
                    <a:pt x="16197" y="6816"/>
                  </a:cubicBezTo>
                  <a:cubicBezTo>
                    <a:pt x="15945" y="6733"/>
                    <a:pt x="15686" y="6693"/>
                    <a:pt x="15429" y="6693"/>
                  </a:cubicBezTo>
                  <a:cubicBezTo>
                    <a:pt x="14670" y="6693"/>
                    <a:pt x="13935" y="7044"/>
                    <a:pt x="13467" y="7676"/>
                  </a:cubicBezTo>
                  <a:cubicBezTo>
                    <a:pt x="13283" y="6256"/>
                    <a:pt x="12085" y="5369"/>
                    <a:pt x="10838" y="5369"/>
                  </a:cubicBezTo>
                  <a:cubicBezTo>
                    <a:pt x="10224" y="5369"/>
                    <a:pt x="9599" y="5584"/>
                    <a:pt x="9077" y="6057"/>
                  </a:cubicBezTo>
                  <a:cubicBezTo>
                    <a:pt x="9586" y="5125"/>
                    <a:pt x="9288" y="3842"/>
                    <a:pt x="8428" y="3224"/>
                  </a:cubicBezTo>
                  <a:cubicBezTo>
                    <a:pt x="7994" y="2916"/>
                    <a:pt x="7218" y="2740"/>
                    <a:pt x="6461" y="2740"/>
                  </a:cubicBezTo>
                  <a:cubicBezTo>
                    <a:pt x="5718" y="2740"/>
                    <a:pt x="4994" y="2910"/>
                    <a:pt x="4633" y="3295"/>
                  </a:cubicBezTo>
                  <a:cubicBezTo>
                    <a:pt x="5361" y="2168"/>
                    <a:pt x="4476" y="525"/>
                    <a:pt x="3193" y="126"/>
                  </a:cubicBezTo>
                  <a:cubicBezTo>
                    <a:pt x="2903" y="40"/>
                    <a:pt x="2607" y="0"/>
                    <a:pt x="2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6"/>
            <p:cNvSpPr/>
            <p:nvPr/>
          </p:nvSpPr>
          <p:spPr>
            <a:xfrm>
              <a:off x="3983500" y="4509125"/>
              <a:ext cx="740025" cy="583725"/>
            </a:xfrm>
            <a:custGeom>
              <a:avLst/>
              <a:gdLst/>
              <a:ahLst/>
              <a:cxnLst/>
              <a:rect l="l" t="t" r="r" b="b"/>
              <a:pathLst>
                <a:path w="29601" h="23349" extrusionOk="0">
                  <a:moveTo>
                    <a:pt x="29350" y="1"/>
                  </a:moveTo>
                  <a:cubicBezTo>
                    <a:pt x="29193" y="501"/>
                    <a:pt x="28998" y="994"/>
                    <a:pt x="28724" y="1362"/>
                  </a:cubicBezTo>
                  <a:cubicBezTo>
                    <a:pt x="27730" y="1667"/>
                    <a:pt x="25383" y="1722"/>
                    <a:pt x="25305" y="2176"/>
                  </a:cubicBezTo>
                  <a:cubicBezTo>
                    <a:pt x="22798" y="8923"/>
                    <a:pt x="19053" y="12870"/>
                    <a:pt x="12205" y="12870"/>
                  </a:cubicBezTo>
                  <a:cubicBezTo>
                    <a:pt x="11914" y="12870"/>
                    <a:pt x="11617" y="12863"/>
                    <a:pt x="11315" y="12848"/>
                  </a:cubicBezTo>
                  <a:cubicBezTo>
                    <a:pt x="11283" y="12843"/>
                    <a:pt x="11252" y="12840"/>
                    <a:pt x="11221" y="12840"/>
                  </a:cubicBezTo>
                  <a:cubicBezTo>
                    <a:pt x="10341" y="12840"/>
                    <a:pt x="9510" y="14906"/>
                    <a:pt x="8044" y="15556"/>
                  </a:cubicBezTo>
                  <a:cubicBezTo>
                    <a:pt x="7842" y="15598"/>
                    <a:pt x="7634" y="15618"/>
                    <a:pt x="7422" y="15618"/>
                  </a:cubicBezTo>
                  <a:cubicBezTo>
                    <a:pt x="5534" y="15618"/>
                    <a:pt x="3335" y="14083"/>
                    <a:pt x="2009" y="14083"/>
                  </a:cubicBezTo>
                  <a:cubicBezTo>
                    <a:pt x="1694" y="14083"/>
                    <a:pt x="1429" y="14169"/>
                    <a:pt x="1229" y="14382"/>
                  </a:cubicBezTo>
                  <a:cubicBezTo>
                    <a:pt x="0" y="16925"/>
                    <a:pt x="2645" y="20141"/>
                    <a:pt x="1988" y="23349"/>
                  </a:cubicBezTo>
                  <a:cubicBezTo>
                    <a:pt x="2168" y="23302"/>
                    <a:pt x="2340" y="23239"/>
                    <a:pt x="2504" y="23153"/>
                  </a:cubicBezTo>
                  <a:cubicBezTo>
                    <a:pt x="3427" y="22668"/>
                    <a:pt x="3975" y="21635"/>
                    <a:pt x="4147" y="20610"/>
                  </a:cubicBezTo>
                  <a:cubicBezTo>
                    <a:pt x="4327" y="19585"/>
                    <a:pt x="4186" y="18521"/>
                    <a:pt x="4046" y="17480"/>
                  </a:cubicBezTo>
                  <a:lnTo>
                    <a:pt x="4046" y="17480"/>
                  </a:lnTo>
                  <a:cubicBezTo>
                    <a:pt x="4552" y="17745"/>
                    <a:pt x="5115" y="17870"/>
                    <a:pt x="5681" y="17870"/>
                  </a:cubicBezTo>
                  <a:cubicBezTo>
                    <a:pt x="7005" y="17870"/>
                    <a:pt x="8345" y="17189"/>
                    <a:pt x="9014" y="16033"/>
                  </a:cubicBezTo>
                  <a:cubicBezTo>
                    <a:pt x="9646" y="17123"/>
                    <a:pt x="10740" y="17659"/>
                    <a:pt x="11833" y="17659"/>
                  </a:cubicBezTo>
                  <a:cubicBezTo>
                    <a:pt x="13013" y="17659"/>
                    <a:pt x="14191" y="17033"/>
                    <a:pt x="14781" y="15806"/>
                  </a:cubicBezTo>
                  <a:cubicBezTo>
                    <a:pt x="15559" y="16346"/>
                    <a:pt x="16435" y="16598"/>
                    <a:pt x="17296" y="16598"/>
                  </a:cubicBezTo>
                  <a:cubicBezTo>
                    <a:pt x="19069" y="16598"/>
                    <a:pt x="20781" y="15531"/>
                    <a:pt x="21455" y="13709"/>
                  </a:cubicBezTo>
                  <a:cubicBezTo>
                    <a:pt x="21747" y="13826"/>
                    <a:pt x="22048" y="13881"/>
                    <a:pt x="22347" y="13881"/>
                  </a:cubicBezTo>
                  <a:cubicBezTo>
                    <a:pt x="23504" y="13881"/>
                    <a:pt x="24620" y="13051"/>
                    <a:pt x="25000" y="11776"/>
                  </a:cubicBezTo>
                  <a:cubicBezTo>
                    <a:pt x="25281" y="10783"/>
                    <a:pt x="25242" y="9734"/>
                    <a:pt x="24874" y="8764"/>
                  </a:cubicBezTo>
                  <a:lnTo>
                    <a:pt x="24874" y="8764"/>
                  </a:lnTo>
                  <a:cubicBezTo>
                    <a:pt x="24874" y="8764"/>
                    <a:pt x="24979" y="8777"/>
                    <a:pt x="25148" y="8777"/>
                  </a:cubicBezTo>
                  <a:cubicBezTo>
                    <a:pt x="25709" y="8777"/>
                    <a:pt x="26977" y="8630"/>
                    <a:pt x="27488" y="7356"/>
                  </a:cubicBezTo>
                  <a:cubicBezTo>
                    <a:pt x="28153" y="5705"/>
                    <a:pt x="27582" y="4687"/>
                    <a:pt x="26940" y="3811"/>
                  </a:cubicBezTo>
                  <a:cubicBezTo>
                    <a:pt x="28255" y="3748"/>
                    <a:pt x="29428" y="2622"/>
                    <a:pt x="29561" y="1323"/>
                  </a:cubicBezTo>
                  <a:cubicBezTo>
                    <a:pt x="29600" y="869"/>
                    <a:pt x="29530" y="415"/>
                    <a:pt x="29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57"/>
                                        </p:tgtEl>
                                        <p:attrNameLst>
                                          <p:attrName>style.visibility</p:attrName>
                                        </p:attrNameLst>
                                      </p:cBhvr>
                                      <p:to>
                                        <p:strVal val="visible"/>
                                      </p:to>
                                    </p:set>
                                    <p:anim calcmode="lin" valueType="num">
                                      <p:cBhvr additive="base">
                                        <p:cTn id="7" dur="800"/>
                                        <p:tgtEl>
                                          <p:spTgt spid="2157"/>
                                        </p:tgtEl>
                                        <p:attrNameLst>
                                          <p:attrName>ppt_w</p:attrName>
                                        </p:attrNameLst>
                                      </p:cBhvr>
                                      <p:tavLst>
                                        <p:tav tm="0">
                                          <p:val>
                                            <p:strVal val="0"/>
                                          </p:val>
                                        </p:tav>
                                        <p:tav tm="100000">
                                          <p:val>
                                            <p:strVal val="#ppt_w"/>
                                          </p:val>
                                        </p:tav>
                                      </p:tavLst>
                                    </p:anim>
                                    <p:anim calcmode="lin" valueType="num">
                                      <p:cBhvr additive="base">
                                        <p:cTn id="8" dur="800"/>
                                        <p:tgtEl>
                                          <p:spTgt spid="2157"/>
                                        </p:tgtEl>
                                        <p:attrNameLst>
                                          <p:attrName>ppt_h</p:attrName>
                                        </p:attrNameLst>
                                      </p:cBhvr>
                                      <p:tavLst>
                                        <p:tav tm="0">
                                          <p:val>
                                            <p:strVal val="0"/>
                                          </p:val>
                                        </p:tav>
                                        <p:tav tm="100000">
                                          <p:val>
                                            <p:strVal val="#ppt_h"/>
                                          </p:val>
                                        </p:tav>
                                      </p:tavLst>
                                    </p:anim>
                                  </p:childTnLst>
                                </p:cTn>
                              </p:par>
                            </p:childTnLst>
                          </p:cTn>
                        </p:par>
                        <p:par>
                          <p:cTn id="9" fill="hold">
                            <p:stCondLst>
                              <p:cond delay="800"/>
                            </p:stCondLst>
                            <p:childTnLst>
                              <p:par>
                                <p:cTn id="10" presetID="2" presetClass="entr" presetSubtype="8" fill="hold" nodeType="afterEffect">
                                  <p:stCondLst>
                                    <p:cond delay="0"/>
                                  </p:stCondLst>
                                  <p:childTnLst>
                                    <p:set>
                                      <p:cBhvr>
                                        <p:cTn id="11" dur="1" fill="hold">
                                          <p:stCondLst>
                                            <p:cond delay="0"/>
                                          </p:stCondLst>
                                        </p:cTn>
                                        <p:tgtEl>
                                          <p:spTgt spid="2156"/>
                                        </p:tgtEl>
                                        <p:attrNameLst>
                                          <p:attrName>style.visibility</p:attrName>
                                        </p:attrNameLst>
                                      </p:cBhvr>
                                      <p:to>
                                        <p:strVal val="visible"/>
                                      </p:to>
                                    </p:set>
                                    <p:anim calcmode="lin" valueType="num">
                                      <p:cBhvr additive="base">
                                        <p:cTn id="12" dur="800"/>
                                        <p:tgtEl>
                                          <p:spTgt spid="215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0" name="Google Shape;2170;p37"/>
          <p:cNvSpPr txBox="1">
            <a:spLocks noGrp="1"/>
          </p:cNvSpPr>
          <p:nvPr>
            <p:ph type="title" idx="2"/>
          </p:nvPr>
        </p:nvSpPr>
        <p:spPr>
          <a:xfrm>
            <a:off x="713225" y="1425875"/>
            <a:ext cx="3867300" cy="27537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n" sz="1600" dirty="0">
                <a:latin typeface="Montserrat"/>
                <a:ea typeface="Montserrat"/>
                <a:cs typeface="Montserrat"/>
                <a:sym typeface="Montserrat"/>
              </a:rPr>
              <a:t>Sistemul </a:t>
            </a:r>
            <a:r>
              <a:rPr lang="ro-RO" sz="1600" dirty="0" smtClean="0">
                <a:latin typeface="Montserrat"/>
                <a:ea typeface="Montserrat"/>
                <a:cs typeface="Montserrat"/>
                <a:sym typeface="Montserrat"/>
              </a:rPr>
              <a:t>nostru</a:t>
            </a:r>
            <a:r>
              <a:rPr lang="en" sz="1600" dirty="0" smtClean="0">
                <a:latin typeface="Montserrat"/>
                <a:ea typeface="Montserrat"/>
                <a:cs typeface="Montserrat"/>
                <a:sym typeface="Montserrat"/>
              </a:rPr>
              <a:t> </a:t>
            </a:r>
            <a:r>
              <a:rPr lang="en" sz="1800" dirty="0"/>
              <a:t>digestiv </a:t>
            </a:r>
            <a:r>
              <a:rPr lang="en" sz="1600" dirty="0">
                <a:latin typeface="Montserrat"/>
                <a:ea typeface="Montserrat"/>
                <a:cs typeface="Montserrat"/>
                <a:sym typeface="Montserrat"/>
              </a:rPr>
              <a:t>este construit în mod unic pentru a-si </a:t>
            </a:r>
            <a:r>
              <a:rPr lang="ro-RO" sz="1600" dirty="0" smtClean="0">
                <a:latin typeface="Montserrat"/>
                <a:ea typeface="Montserrat"/>
                <a:cs typeface="Montserrat"/>
                <a:sym typeface="Montserrat"/>
              </a:rPr>
              <a:t>îndeplini rolul</a:t>
            </a:r>
            <a:r>
              <a:rPr lang="en" sz="1600" dirty="0" smtClean="0">
                <a:latin typeface="Montserrat"/>
                <a:ea typeface="Montserrat"/>
                <a:cs typeface="Montserrat"/>
                <a:sym typeface="Montserrat"/>
              </a:rPr>
              <a:t> </a:t>
            </a:r>
            <a:r>
              <a:rPr lang="en" sz="1600" dirty="0">
                <a:latin typeface="Montserrat"/>
                <a:ea typeface="Montserrat"/>
                <a:cs typeface="Montserrat"/>
                <a:sym typeface="Montserrat"/>
              </a:rPr>
              <a:t>de a transforma alimentele în </a:t>
            </a:r>
            <a:r>
              <a:rPr lang="en" sz="1600" dirty="0" smtClean="0">
                <a:latin typeface="Montserrat"/>
                <a:ea typeface="Montserrat"/>
                <a:cs typeface="Montserrat"/>
                <a:sym typeface="Montserrat"/>
              </a:rPr>
              <a:t>nutri</a:t>
            </a:r>
            <a:r>
              <a:rPr lang="ro-RO" sz="1600" dirty="0" smtClean="0">
                <a:latin typeface="Montserrat"/>
                <a:ea typeface="Montserrat"/>
                <a:cs typeface="Montserrat"/>
                <a:sym typeface="Montserrat"/>
              </a:rPr>
              <a:t>mente</a:t>
            </a:r>
            <a:r>
              <a:rPr lang="en" sz="1600" dirty="0" smtClean="0">
                <a:latin typeface="Montserrat"/>
                <a:ea typeface="Montserrat"/>
                <a:cs typeface="Montserrat"/>
                <a:sym typeface="Montserrat"/>
              </a:rPr>
              <a:t> </a:t>
            </a:r>
            <a:r>
              <a:rPr lang="en" sz="1600" dirty="0">
                <a:latin typeface="Montserrat"/>
                <a:ea typeface="Montserrat"/>
                <a:cs typeface="Montserrat"/>
                <a:sym typeface="Montserrat"/>
              </a:rPr>
              <a:t>si </a:t>
            </a:r>
            <a:r>
              <a:rPr lang="en" sz="1600" dirty="0" smtClean="0">
                <a:latin typeface="Montserrat"/>
                <a:ea typeface="Montserrat"/>
                <a:cs typeface="Montserrat"/>
                <a:sym typeface="Montserrat"/>
              </a:rPr>
              <a:t>energi</a:t>
            </a:r>
            <a:r>
              <a:rPr lang="ro-RO" sz="1600" dirty="0" smtClean="0">
                <a:latin typeface="Montserrat"/>
                <a:ea typeface="Montserrat"/>
                <a:cs typeface="Montserrat"/>
                <a:sym typeface="Montserrat"/>
              </a:rPr>
              <a:t>e</a:t>
            </a:r>
            <a:r>
              <a:rPr lang="en" sz="1600" dirty="0" smtClean="0">
                <a:latin typeface="Montserrat"/>
                <a:ea typeface="Montserrat"/>
                <a:cs typeface="Montserrat"/>
                <a:sym typeface="Montserrat"/>
              </a:rPr>
              <a:t> </a:t>
            </a:r>
            <a:r>
              <a:rPr lang="en" sz="1600" dirty="0">
                <a:latin typeface="Montserrat"/>
                <a:ea typeface="Montserrat"/>
                <a:cs typeface="Montserrat"/>
                <a:sym typeface="Montserrat"/>
              </a:rPr>
              <a:t>de care </a:t>
            </a:r>
            <a:r>
              <a:rPr lang="en" sz="1600" dirty="0" smtClean="0">
                <a:latin typeface="Montserrat"/>
                <a:ea typeface="Montserrat"/>
                <a:cs typeface="Montserrat"/>
                <a:sym typeface="Montserrat"/>
              </a:rPr>
              <a:t>ave</a:t>
            </a:r>
            <a:r>
              <a:rPr lang="ro-RO" sz="1600" dirty="0" smtClean="0">
                <a:latin typeface="Montserrat"/>
                <a:ea typeface="Montserrat"/>
                <a:cs typeface="Montserrat"/>
                <a:sym typeface="Montserrat"/>
              </a:rPr>
              <a:t>ț</a:t>
            </a:r>
            <a:r>
              <a:rPr lang="en" sz="1600" dirty="0" smtClean="0">
                <a:latin typeface="Montserrat"/>
                <a:ea typeface="Montserrat"/>
                <a:cs typeface="Montserrat"/>
                <a:sym typeface="Montserrat"/>
              </a:rPr>
              <a:t>i </a:t>
            </a:r>
            <a:r>
              <a:rPr lang="en" sz="1600" dirty="0">
                <a:latin typeface="Montserrat"/>
                <a:ea typeface="Montserrat"/>
                <a:cs typeface="Montserrat"/>
                <a:sym typeface="Montserrat"/>
              </a:rPr>
              <a:t>nevoie pentru a </a:t>
            </a:r>
            <a:r>
              <a:rPr lang="en" sz="1600" dirty="0" smtClean="0">
                <a:latin typeface="Montserrat"/>
                <a:ea typeface="Montserrat"/>
                <a:cs typeface="Montserrat"/>
                <a:sym typeface="Montserrat"/>
              </a:rPr>
              <a:t>supravie</a:t>
            </a:r>
            <a:r>
              <a:rPr lang="ro-RO" sz="1600" dirty="0" smtClean="0">
                <a:latin typeface="Montserrat"/>
                <a:ea typeface="Montserrat"/>
                <a:cs typeface="Montserrat"/>
                <a:sym typeface="Montserrat"/>
              </a:rPr>
              <a:t>ț</a:t>
            </a:r>
            <a:r>
              <a:rPr lang="en" sz="1600" dirty="0" smtClean="0">
                <a:latin typeface="Montserrat"/>
                <a:ea typeface="Montserrat"/>
                <a:cs typeface="Montserrat"/>
                <a:sym typeface="Montserrat"/>
              </a:rPr>
              <a:t>ui</a:t>
            </a:r>
            <a:r>
              <a:rPr lang="en" sz="1600" dirty="0">
                <a:latin typeface="Montserrat"/>
                <a:ea typeface="Montserrat"/>
                <a:cs typeface="Montserrat"/>
                <a:sym typeface="Montserrat"/>
              </a:rPr>
              <a:t>. </a:t>
            </a:r>
            <a:r>
              <a:rPr lang="en" sz="1600" dirty="0" smtClean="0">
                <a:latin typeface="Montserrat"/>
                <a:ea typeface="Montserrat"/>
                <a:cs typeface="Montserrat"/>
                <a:sym typeface="Montserrat"/>
              </a:rPr>
              <a:t>Dup</a:t>
            </a:r>
            <a:r>
              <a:rPr lang="ro-RO" sz="1600" dirty="0" smtClean="0">
                <a:latin typeface="Montserrat"/>
                <a:ea typeface="Montserrat"/>
                <a:cs typeface="Montserrat"/>
                <a:sym typeface="Montserrat"/>
              </a:rPr>
              <a:t>ă</a:t>
            </a:r>
            <a:r>
              <a:rPr lang="en" sz="1600" dirty="0" smtClean="0">
                <a:latin typeface="Montserrat"/>
                <a:ea typeface="Montserrat"/>
                <a:cs typeface="Montserrat"/>
                <a:sym typeface="Montserrat"/>
              </a:rPr>
              <a:t> </a:t>
            </a:r>
            <a:r>
              <a:rPr lang="en" sz="1600" dirty="0">
                <a:latin typeface="Montserrat"/>
                <a:ea typeface="Montserrat"/>
                <a:cs typeface="Montserrat"/>
                <a:sym typeface="Montserrat"/>
              </a:rPr>
              <a:t>ce a terminat, </a:t>
            </a:r>
            <a:r>
              <a:rPr lang="en" sz="1600" dirty="0" smtClean="0">
                <a:latin typeface="Montserrat"/>
                <a:ea typeface="Montserrat"/>
                <a:cs typeface="Montserrat"/>
                <a:sym typeface="Montserrat"/>
              </a:rPr>
              <a:t>v</a:t>
            </a:r>
            <a:r>
              <a:rPr lang="ro-RO" sz="1600" dirty="0" smtClean="0">
                <a:latin typeface="Montserrat"/>
                <a:ea typeface="Montserrat"/>
                <a:cs typeface="Montserrat"/>
                <a:sym typeface="Montserrat"/>
              </a:rPr>
              <a:t>ă</a:t>
            </a:r>
            <a:r>
              <a:rPr lang="en" sz="1600" dirty="0" smtClean="0">
                <a:latin typeface="Montserrat"/>
                <a:ea typeface="Montserrat"/>
                <a:cs typeface="Montserrat"/>
                <a:sym typeface="Montserrat"/>
              </a:rPr>
              <a:t> </a:t>
            </a:r>
            <a:r>
              <a:rPr lang="en" sz="1600" dirty="0">
                <a:latin typeface="Montserrat"/>
                <a:ea typeface="Montserrat"/>
                <a:cs typeface="Montserrat"/>
                <a:sym typeface="Montserrat"/>
              </a:rPr>
              <a:t>împacheteaza cu </a:t>
            </a:r>
            <a:r>
              <a:rPr lang="en" sz="1600" dirty="0" smtClean="0">
                <a:latin typeface="Montserrat"/>
                <a:ea typeface="Montserrat"/>
                <a:cs typeface="Montserrat"/>
                <a:sym typeface="Montserrat"/>
              </a:rPr>
              <a:t>usurin</a:t>
            </a:r>
            <a:r>
              <a:rPr lang="ro-RO" sz="1600" dirty="0" smtClean="0">
                <a:latin typeface="Montserrat"/>
                <a:ea typeface="Montserrat"/>
                <a:cs typeface="Montserrat"/>
                <a:sym typeface="Montserrat"/>
              </a:rPr>
              <a:t>ț</a:t>
            </a:r>
            <a:r>
              <a:rPr lang="en" sz="1600" dirty="0" smtClean="0">
                <a:latin typeface="Montserrat"/>
                <a:ea typeface="Montserrat"/>
                <a:cs typeface="Montserrat"/>
                <a:sym typeface="Montserrat"/>
              </a:rPr>
              <a:t>a de</a:t>
            </a:r>
            <a:r>
              <a:rPr lang="ro-RO" sz="1600" dirty="0" smtClean="0">
                <a:latin typeface="Montserrat"/>
                <a:ea typeface="Montserrat"/>
                <a:cs typeface="Montserrat"/>
                <a:sym typeface="Montserrat"/>
              </a:rPr>
              <a:t>ș</a:t>
            </a:r>
            <a:r>
              <a:rPr lang="en" sz="1600" dirty="0" smtClean="0">
                <a:latin typeface="Montserrat"/>
                <a:ea typeface="Montserrat"/>
                <a:cs typeface="Montserrat"/>
                <a:sym typeface="Montserrat"/>
              </a:rPr>
              <a:t>eurile </a:t>
            </a:r>
            <a:r>
              <a:rPr lang="en" sz="1600" dirty="0">
                <a:latin typeface="Montserrat"/>
                <a:ea typeface="Montserrat"/>
                <a:cs typeface="Montserrat"/>
                <a:sym typeface="Montserrat"/>
              </a:rPr>
              <a:t>solide, sau scaunul, pentru a le elimina atunci când </a:t>
            </a:r>
            <a:r>
              <a:rPr lang="en" sz="1600" dirty="0" smtClean="0">
                <a:latin typeface="Montserrat"/>
                <a:ea typeface="Montserrat"/>
                <a:cs typeface="Montserrat"/>
                <a:sym typeface="Montserrat"/>
              </a:rPr>
              <a:t>ave</a:t>
            </a:r>
            <a:r>
              <a:rPr lang="ro-RO" sz="1600" dirty="0" smtClean="0">
                <a:latin typeface="Montserrat"/>
                <a:ea typeface="Montserrat"/>
                <a:cs typeface="Montserrat"/>
                <a:sym typeface="Montserrat"/>
              </a:rPr>
              <a:t>ț</a:t>
            </a:r>
            <a:r>
              <a:rPr lang="en" sz="1600" dirty="0" smtClean="0">
                <a:latin typeface="Montserrat"/>
                <a:ea typeface="Montserrat"/>
                <a:cs typeface="Montserrat"/>
                <a:sym typeface="Montserrat"/>
              </a:rPr>
              <a:t>i </a:t>
            </a:r>
            <a:r>
              <a:rPr lang="en" sz="1600" dirty="0">
                <a:latin typeface="Montserrat"/>
                <a:ea typeface="Montserrat"/>
                <a:cs typeface="Montserrat"/>
                <a:sym typeface="Montserrat"/>
              </a:rPr>
              <a:t>o </a:t>
            </a:r>
            <a:r>
              <a:rPr lang="en" sz="1600" dirty="0" smtClean="0">
                <a:latin typeface="Montserrat"/>
                <a:ea typeface="Montserrat"/>
                <a:cs typeface="Montserrat"/>
                <a:sym typeface="Montserrat"/>
              </a:rPr>
              <a:t>mi</a:t>
            </a:r>
            <a:r>
              <a:rPr lang="ro-RO" sz="1600" dirty="0" smtClean="0">
                <a:latin typeface="Montserrat"/>
                <a:ea typeface="Montserrat"/>
                <a:cs typeface="Montserrat"/>
                <a:sym typeface="Montserrat"/>
              </a:rPr>
              <a:t>ș</a:t>
            </a:r>
            <a:r>
              <a:rPr lang="en" sz="1600" dirty="0" smtClean="0">
                <a:latin typeface="Montserrat"/>
                <a:ea typeface="Montserrat"/>
                <a:cs typeface="Montserrat"/>
                <a:sym typeface="Montserrat"/>
              </a:rPr>
              <a:t>care intestinal</a:t>
            </a:r>
            <a:r>
              <a:rPr lang="ro-RO" sz="1600" dirty="0" smtClean="0">
                <a:latin typeface="Montserrat"/>
                <a:ea typeface="Montserrat"/>
                <a:cs typeface="Montserrat"/>
                <a:sym typeface="Montserrat"/>
              </a:rPr>
              <a:t>ă.</a:t>
            </a:r>
            <a:endParaRPr sz="1600" dirty="0">
              <a:latin typeface="Montserrat"/>
              <a:ea typeface="Montserrat"/>
              <a:cs typeface="Montserrat"/>
              <a:sym typeface="Montserrat"/>
            </a:endParaRPr>
          </a:p>
        </p:txBody>
      </p:sp>
      <p:sp>
        <p:nvSpPr>
          <p:cNvPr id="2171" name="Google Shape;2171;p37"/>
          <p:cNvSpPr txBox="1">
            <a:spLocks noGrp="1"/>
          </p:cNvSpPr>
          <p:nvPr>
            <p:ph type="title" idx="4"/>
          </p:nvPr>
        </p:nvSpPr>
        <p:spPr>
          <a:xfrm>
            <a:off x="713225" y="539500"/>
            <a:ext cx="7717500" cy="478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Intrebuin</a:t>
            </a:r>
            <a:r>
              <a:rPr lang="ro-RO" dirty="0" smtClean="0"/>
              <a:t>ță</a:t>
            </a:r>
            <a:r>
              <a:rPr lang="en" dirty="0" smtClean="0"/>
              <a:t>ri </a:t>
            </a:r>
            <a:r>
              <a:rPr lang="en" dirty="0"/>
              <a:t>ale sistemului digestiv</a:t>
            </a:r>
            <a:endParaRPr dirty="0"/>
          </a:p>
        </p:txBody>
      </p:sp>
      <p:pic>
        <p:nvPicPr>
          <p:cNvPr id="2172" name="Google Shape;2172;p37"/>
          <p:cNvPicPr preferRelativeResize="0"/>
          <p:nvPr/>
        </p:nvPicPr>
        <p:blipFill>
          <a:blip r:embed="rId3">
            <a:alphaModFix/>
          </a:blip>
          <a:stretch>
            <a:fillRect/>
          </a:stretch>
        </p:blipFill>
        <p:spPr>
          <a:xfrm>
            <a:off x="5020275" y="1311550"/>
            <a:ext cx="3094975" cy="3094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71"/>
                                        </p:tgtEl>
                                        <p:attrNameLst>
                                          <p:attrName>style.visibility</p:attrName>
                                        </p:attrNameLst>
                                      </p:cBhvr>
                                      <p:to>
                                        <p:strVal val="visible"/>
                                      </p:to>
                                    </p:set>
                                    <p:anim calcmode="lin" valueType="num">
                                      <p:cBhvr additive="base">
                                        <p:cTn id="7" dur="800"/>
                                        <p:tgtEl>
                                          <p:spTgt spid="2171"/>
                                        </p:tgtEl>
                                        <p:attrNameLst>
                                          <p:attrName>ppt_w</p:attrName>
                                        </p:attrNameLst>
                                      </p:cBhvr>
                                      <p:tavLst>
                                        <p:tav tm="0">
                                          <p:val>
                                            <p:strVal val="0"/>
                                          </p:val>
                                        </p:tav>
                                        <p:tav tm="100000">
                                          <p:val>
                                            <p:strVal val="#ppt_w"/>
                                          </p:val>
                                        </p:tav>
                                      </p:tavLst>
                                    </p:anim>
                                    <p:anim calcmode="lin" valueType="num">
                                      <p:cBhvr additive="base">
                                        <p:cTn id="8" dur="800"/>
                                        <p:tgtEl>
                                          <p:spTgt spid="2171"/>
                                        </p:tgtEl>
                                        <p:attrNameLst>
                                          <p:attrName>ppt_h</p:attrName>
                                        </p:attrNameLst>
                                      </p:cBhvr>
                                      <p:tavLst>
                                        <p:tav tm="0">
                                          <p:val>
                                            <p:strVal val="0"/>
                                          </p:val>
                                        </p:tav>
                                        <p:tav tm="100000">
                                          <p:val>
                                            <p:strVal val="#ppt_h"/>
                                          </p:val>
                                        </p:tav>
                                      </p:tavLst>
                                    </p:anim>
                                  </p:childTnLst>
                                </p:cTn>
                              </p:par>
                            </p:childTnLst>
                          </p:cTn>
                        </p:par>
                        <p:par>
                          <p:cTn id="9" fill="hold">
                            <p:stCondLst>
                              <p:cond delay="800"/>
                            </p:stCondLst>
                            <p:childTnLst>
                              <p:par>
                                <p:cTn id="10" presetID="2" presetClass="entr" presetSubtype="8" fill="hold" nodeType="afterEffect">
                                  <p:stCondLst>
                                    <p:cond delay="0"/>
                                  </p:stCondLst>
                                  <p:childTnLst>
                                    <p:set>
                                      <p:cBhvr>
                                        <p:cTn id="11" dur="1" fill="hold">
                                          <p:stCondLst>
                                            <p:cond delay="0"/>
                                          </p:stCondLst>
                                        </p:cTn>
                                        <p:tgtEl>
                                          <p:spTgt spid="2170"/>
                                        </p:tgtEl>
                                        <p:attrNameLst>
                                          <p:attrName>style.visibility</p:attrName>
                                        </p:attrNameLst>
                                      </p:cBhvr>
                                      <p:to>
                                        <p:strVal val="visible"/>
                                      </p:to>
                                    </p:set>
                                    <p:anim calcmode="lin" valueType="num">
                                      <p:cBhvr additive="base">
                                        <p:cTn id="12" dur="800"/>
                                        <p:tgtEl>
                                          <p:spTgt spid="2170"/>
                                        </p:tgtEl>
                                        <p:attrNameLst>
                                          <p:attrName>ppt_x</p:attrName>
                                        </p:attrNameLst>
                                      </p:cBhvr>
                                      <p:tavLst>
                                        <p:tav tm="0">
                                          <p:val>
                                            <p:strVal val="#ppt_x-1"/>
                                          </p:val>
                                        </p:tav>
                                        <p:tav tm="100000">
                                          <p:val>
                                            <p:strVal val="#ppt_x"/>
                                          </p:val>
                                        </p:tav>
                                      </p:tavLst>
                                    </p:anim>
                                  </p:childTnLst>
                                </p:cTn>
                              </p:par>
                            </p:childTnLst>
                          </p:cTn>
                        </p:par>
                        <p:par>
                          <p:cTn id="13" fill="hold">
                            <p:stCondLst>
                              <p:cond delay="1600"/>
                            </p:stCondLst>
                            <p:childTnLst>
                              <p:par>
                                <p:cTn id="14" presetID="23" presetClass="entr" presetSubtype="16" fill="hold" nodeType="afterEffect">
                                  <p:stCondLst>
                                    <p:cond delay="0"/>
                                  </p:stCondLst>
                                  <p:childTnLst>
                                    <p:set>
                                      <p:cBhvr>
                                        <p:cTn id="15" dur="1" fill="hold">
                                          <p:stCondLst>
                                            <p:cond delay="0"/>
                                          </p:stCondLst>
                                        </p:cTn>
                                        <p:tgtEl>
                                          <p:spTgt spid="2172"/>
                                        </p:tgtEl>
                                        <p:attrNameLst>
                                          <p:attrName>style.visibility</p:attrName>
                                        </p:attrNameLst>
                                      </p:cBhvr>
                                      <p:to>
                                        <p:strVal val="visible"/>
                                      </p:to>
                                    </p:set>
                                    <p:anim calcmode="lin" valueType="num">
                                      <p:cBhvr additive="base">
                                        <p:cTn id="16" dur="800"/>
                                        <p:tgtEl>
                                          <p:spTgt spid="2172"/>
                                        </p:tgtEl>
                                        <p:attrNameLst>
                                          <p:attrName>ppt_w</p:attrName>
                                        </p:attrNameLst>
                                      </p:cBhvr>
                                      <p:tavLst>
                                        <p:tav tm="0">
                                          <p:val>
                                            <p:strVal val="0"/>
                                          </p:val>
                                        </p:tav>
                                        <p:tav tm="100000">
                                          <p:val>
                                            <p:strVal val="#ppt_w"/>
                                          </p:val>
                                        </p:tav>
                                      </p:tavLst>
                                    </p:anim>
                                    <p:anim calcmode="lin" valueType="num">
                                      <p:cBhvr additive="base">
                                        <p:cTn id="17" dur="800"/>
                                        <p:tgtEl>
                                          <p:spTgt spid="217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6"/>
        <p:cNvGrpSpPr/>
        <p:nvPr/>
      </p:nvGrpSpPr>
      <p:grpSpPr>
        <a:xfrm>
          <a:off x="0" y="0"/>
          <a:ext cx="0" cy="0"/>
          <a:chOff x="0" y="0"/>
          <a:chExt cx="0" cy="0"/>
        </a:xfrm>
      </p:grpSpPr>
      <p:sp>
        <p:nvSpPr>
          <p:cNvPr id="2177" name="Google Shape;2177;p38"/>
          <p:cNvSpPr txBox="1">
            <a:spLocks noGrp="1"/>
          </p:cNvSpPr>
          <p:nvPr>
            <p:ph type="title"/>
          </p:nvPr>
        </p:nvSpPr>
        <p:spPr>
          <a:xfrm>
            <a:off x="571500" y="1300613"/>
            <a:ext cx="7717500" cy="478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a:t>Motivele pentru care sistemul digestiv este important</a:t>
            </a:r>
            <a:endParaRPr sz="2800"/>
          </a:p>
        </p:txBody>
      </p:sp>
      <p:sp>
        <p:nvSpPr>
          <p:cNvPr id="2178" name="Google Shape;2178;p38"/>
          <p:cNvSpPr txBox="1"/>
          <p:nvPr/>
        </p:nvSpPr>
        <p:spPr>
          <a:xfrm>
            <a:off x="864350" y="2801500"/>
            <a:ext cx="1226400" cy="47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2500">
              <a:solidFill>
                <a:schemeClr val="accent4"/>
              </a:solidFill>
              <a:latin typeface="Londrina Solid"/>
              <a:ea typeface="Londrina Solid"/>
              <a:cs typeface="Londrina Solid"/>
              <a:sym typeface="Londrina Solid"/>
            </a:endParaRPr>
          </a:p>
        </p:txBody>
      </p:sp>
      <p:sp>
        <p:nvSpPr>
          <p:cNvPr id="2179" name="Google Shape;2179;p38"/>
          <p:cNvSpPr txBox="1"/>
          <p:nvPr/>
        </p:nvSpPr>
        <p:spPr>
          <a:xfrm>
            <a:off x="200275" y="533000"/>
            <a:ext cx="1987800" cy="526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7000">
                <a:solidFill>
                  <a:schemeClr val="lt1"/>
                </a:solidFill>
                <a:latin typeface="Londrina Solid"/>
                <a:ea typeface="Londrina Solid"/>
                <a:cs typeface="Londrina Solid"/>
                <a:sym typeface="Londrina Solid"/>
              </a:rPr>
              <a:t>03</a:t>
            </a:r>
            <a:endParaRPr sz="7000">
              <a:solidFill>
                <a:schemeClr val="lt1"/>
              </a:solidFill>
              <a:latin typeface="Londrina Solid"/>
              <a:ea typeface="Londrina Solid"/>
              <a:cs typeface="Londrina Solid"/>
              <a:sym typeface="Londrina Solid"/>
            </a:endParaRPr>
          </a:p>
        </p:txBody>
      </p:sp>
      <p:sp>
        <p:nvSpPr>
          <p:cNvPr id="2180" name="Google Shape;2180;p38"/>
          <p:cNvSpPr/>
          <p:nvPr/>
        </p:nvSpPr>
        <p:spPr>
          <a:xfrm>
            <a:off x="5555227" y="2265747"/>
            <a:ext cx="35238" cy="34921"/>
          </a:xfrm>
          <a:custGeom>
            <a:avLst/>
            <a:gdLst/>
            <a:ahLst/>
            <a:cxnLst/>
            <a:rect l="l" t="t" r="r" b="b"/>
            <a:pathLst>
              <a:path w="2109" h="2090" extrusionOk="0">
                <a:moveTo>
                  <a:pt x="1514" y="1"/>
                </a:moveTo>
                <a:cubicBezTo>
                  <a:pt x="1329" y="1"/>
                  <a:pt x="1109" y="76"/>
                  <a:pt x="884" y="227"/>
                </a:cubicBezTo>
                <a:cubicBezTo>
                  <a:pt x="357" y="584"/>
                  <a:pt x="0" y="1235"/>
                  <a:pt x="98" y="1723"/>
                </a:cubicBezTo>
                <a:cubicBezTo>
                  <a:pt x="150" y="1975"/>
                  <a:pt x="324" y="2089"/>
                  <a:pt x="555" y="2089"/>
                </a:cubicBezTo>
                <a:cubicBezTo>
                  <a:pt x="766" y="2089"/>
                  <a:pt x="1025" y="1993"/>
                  <a:pt x="1277" y="1821"/>
                </a:cubicBezTo>
                <a:cubicBezTo>
                  <a:pt x="1807" y="1461"/>
                  <a:pt x="2108" y="911"/>
                  <a:pt x="2010" y="420"/>
                </a:cubicBezTo>
                <a:cubicBezTo>
                  <a:pt x="1954" y="139"/>
                  <a:pt x="1765"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8"/>
          <p:cNvSpPr txBox="1"/>
          <p:nvPr/>
        </p:nvSpPr>
        <p:spPr>
          <a:xfrm>
            <a:off x="864350" y="3086525"/>
            <a:ext cx="3499800" cy="909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2500">
              <a:solidFill>
                <a:schemeClr val="accent4"/>
              </a:solidFill>
              <a:latin typeface="Londrina Solid"/>
              <a:ea typeface="Londrina Solid"/>
              <a:cs typeface="Londrina Solid"/>
              <a:sym typeface="Londrina Solid"/>
            </a:endParaRPr>
          </a:p>
        </p:txBody>
      </p:sp>
      <p:sp>
        <p:nvSpPr>
          <p:cNvPr id="2182" name="Google Shape;2182;p38"/>
          <p:cNvSpPr txBox="1"/>
          <p:nvPr/>
        </p:nvSpPr>
        <p:spPr>
          <a:xfrm>
            <a:off x="675425" y="2203950"/>
            <a:ext cx="2678100" cy="2514300"/>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 b="1" dirty="0">
                <a:solidFill>
                  <a:schemeClr val="accent4"/>
                </a:solidFill>
                <a:latin typeface="Montserrat"/>
                <a:ea typeface="Montserrat"/>
                <a:cs typeface="Montserrat"/>
                <a:sym typeface="Montserrat"/>
              </a:rPr>
              <a:t>Digestia</a:t>
            </a:r>
            <a:r>
              <a:rPr lang="en" dirty="0">
                <a:solidFill>
                  <a:schemeClr val="accent4"/>
                </a:solidFill>
                <a:latin typeface="Montserrat Medium"/>
                <a:ea typeface="Montserrat Medium"/>
                <a:cs typeface="Montserrat Medium"/>
                <a:sym typeface="Montserrat Medium"/>
              </a:rPr>
              <a:t> este importantă, deoarece organismul </a:t>
            </a:r>
            <a:r>
              <a:rPr lang="ro-RO" dirty="0" smtClean="0">
                <a:solidFill>
                  <a:schemeClr val="accent4"/>
                </a:solidFill>
                <a:latin typeface="Montserrat Medium"/>
                <a:ea typeface="Montserrat Medium"/>
                <a:cs typeface="Montserrat Medium"/>
                <a:sym typeface="Montserrat Medium"/>
              </a:rPr>
              <a:t>nostru</a:t>
            </a:r>
            <a:r>
              <a:rPr lang="en" dirty="0" smtClean="0">
                <a:solidFill>
                  <a:schemeClr val="accent4"/>
                </a:solidFill>
                <a:latin typeface="Montserrat Medium"/>
                <a:ea typeface="Montserrat Medium"/>
                <a:cs typeface="Montserrat Medium"/>
                <a:sym typeface="Montserrat Medium"/>
              </a:rPr>
              <a:t> </a:t>
            </a:r>
            <a:r>
              <a:rPr lang="en" dirty="0">
                <a:solidFill>
                  <a:schemeClr val="accent4"/>
                </a:solidFill>
                <a:latin typeface="Montserrat Medium"/>
                <a:ea typeface="Montserrat Medium"/>
                <a:cs typeface="Montserrat Medium"/>
                <a:sym typeface="Montserrat Medium"/>
              </a:rPr>
              <a:t>are nevoie de nutrienți din alimentele pe care le </a:t>
            </a:r>
            <a:r>
              <a:rPr lang="en" dirty="0" smtClean="0">
                <a:solidFill>
                  <a:schemeClr val="accent4"/>
                </a:solidFill>
                <a:latin typeface="Montserrat Medium"/>
                <a:ea typeface="Montserrat Medium"/>
                <a:cs typeface="Montserrat Medium"/>
                <a:sym typeface="Montserrat Medium"/>
              </a:rPr>
              <a:t>consuma</a:t>
            </a:r>
            <a:r>
              <a:rPr lang="ro-RO" dirty="0" smtClean="0">
                <a:solidFill>
                  <a:schemeClr val="accent4"/>
                </a:solidFill>
                <a:latin typeface="Montserrat Medium"/>
                <a:ea typeface="Montserrat Medium"/>
                <a:cs typeface="Montserrat Medium"/>
                <a:sym typeface="Montserrat Medium"/>
              </a:rPr>
              <a:t>m</a:t>
            </a:r>
            <a:r>
              <a:rPr lang="en" dirty="0" smtClean="0">
                <a:solidFill>
                  <a:schemeClr val="accent4"/>
                </a:solidFill>
                <a:latin typeface="Montserrat Medium"/>
                <a:ea typeface="Montserrat Medium"/>
                <a:cs typeface="Montserrat Medium"/>
                <a:sym typeface="Montserrat Medium"/>
              </a:rPr>
              <a:t> </a:t>
            </a:r>
            <a:r>
              <a:rPr lang="en" dirty="0">
                <a:solidFill>
                  <a:schemeClr val="accent4"/>
                </a:solidFill>
                <a:latin typeface="Montserrat Medium"/>
                <a:ea typeface="Montserrat Medium"/>
                <a:cs typeface="Montserrat Medium"/>
                <a:sym typeface="Montserrat Medium"/>
              </a:rPr>
              <a:t>și din lichidele pe care le </a:t>
            </a:r>
            <a:r>
              <a:rPr lang="en" dirty="0" smtClean="0">
                <a:solidFill>
                  <a:schemeClr val="accent4"/>
                </a:solidFill>
                <a:latin typeface="Montserrat Medium"/>
                <a:ea typeface="Montserrat Medium"/>
                <a:cs typeface="Montserrat Medium"/>
                <a:sym typeface="Montserrat Medium"/>
              </a:rPr>
              <a:t>be</a:t>
            </a:r>
            <a:r>
              <a:rPr lang="ro-RO" dirty="0" smtClean="0">
                <a:solidFill>
                  <a:schemeClr val="accent4"/>
                </a:solidFill>
                <a:latin typeface="Montserrat Medium"/>
                <a:ea typeface="Montserrat Medium"/>
                <a:cs typeface="Montserrat Medium"/>
                <a:sym typeface="Montserrat Medium"/>
              </a:rPr>
              <a:t>m</a:t>
            </a:r>
            <a:r>
              <a:rPr lang="en" dirty="0" smtClean="0">
                <a:solidFill>
                  <a:schemeClr val="accent4"/>
                </a:solidFill>
                <a:latin typeface="Montserrat Medium"/>
                <a:ea typeface="Montserrat Medium"/>
                <a:cs typeface="Montserrat Medium"/>
                <a:sym typeface="Montserrat Medium"/>
              </a:rPr>
              <a:t> </a:t>
            </a:r>
            <a:r>
              <a:rPr lang="en" dirty="0">
                <a:solidFill>
                  <a:schemeClr val="accent4"/>
                </a:solidFill>
                <a:latin typeface="Montserrat Medium"/>
                <a:ea typeface="Montserrat Medium"/>
                <a:cs typeface="Montserrat Medium"/>
                <a:sym typeface="Montserrat Medium"/>
              </a:rPr>
              <a:t>pentru a rămâne </a:t>
            </a:r>
            <a:r>
              <a:rPr lang="en" dirty="0" smtClean="0">
                <a:solidFill>
                  <a:schemeClr val="accent4"/>
                </a:solidFill>
                <a:latin typeface="Montserrat Medium"/>
                <a:ea typeface="Montserrat Medium"/>
                <a:cs typeface="Montserrat Medium"/>
                <a:sym typeface="Montserrat Medium"/>
              </a:rPr>
              <a:t>sănătos</a:t>
            </a:r>
            <a:r>
              <a:rPr lang="ro-RO" dirty="0" smtClean="0">
                <a:solidFill>
                  <a:schemeClr val="accent4"/>
                </a:solidFill>
                <a:latin typeface="Montserrat Medium"/>
                <a:ea typeface="Montserrat Medium"/>
                <a:cs typeface="Montserrat Medium"/>
                <a:sym typeface="Montserrat Medium"/>
              </a:rPr>
              <a:t>i</a:t>
            </a:r>
            <a:r>
              <a:rPr lang="en" dirty="0" smtClean="0">
                <a:solidFill>
                  <a:schemeClr val="accent4"/>
                </a:solidFill>
                <a:latin typeface="Montserrat Medium"/>
                <a:ea typeface="Montserrat Medium"/>
                <a:cs typeface="Montserrat Medium"/>
                <a:sym typeface="Montserrat Medium"/>
              </a:rPr>
              <a:t>. </a:t>
            </a:r>
            <a:r>
              <a:rPr lang="en" dirty="0">
                <a:solidFill>
                  <a:schemeClr val="accent4"/>
                </a:solidFill>
                <a:latin typeface="Montserrat Medium"/>
                <a:ea typeface="Montserrat Medium"/>
                <a:cs typeface="Montserrat Medium"/>
                <a:sym typeface="Montserrat Medium"/>
              </a:rPr>
              <a:t>Nutrienții includ </a:t>
            </a:r>
            <a:r>
              <a:rPr lang="ro-RO" dirty="0" smtClean="0">
                <a:solidFill>
                  <a:schemeClr val="accent4"/>
                </a:solidFill>
                <a:latin typeface="Montserrat Medium"/>
                <a:ea typeface="Montserrat Medium"/>
                <a:cs typeface="Montserrat Medium"/>
                <a:sym typeface="Montserrat Medium"/>
              </a:rPr>
              <a:t>glucide, </a:t>
            </a:r>
            <a:r>
              <a:rPr lang="en" dirty="0" smtClean="0">
                <a:solidFill>
                  <a:schemeClr val="accent4"/>
                </a:solidFill>
                <a:latin typeface="Montserrat Medium"/>
                <a:ea typeface="Montserrat Medium"/>
                <a:cs typeface="Montserrat Medium"/>
                <a:sym typeface="Montserrat Medium"/>
              </a:rPr>
              <a:t>proteine</a:t>
            </a:r>
            <a:r>
              <a:rPr lang="en" dirty="0">
                <a:solidFill>
                  <a:schemeClr val="accent4"/>
                </a:solidFill>
                <a:latin typeface="Montserrat Medium"/>
                <a:ea typeface="Montserrat Medium"/>
                <a:cs typeface="Montserrat Medium"/>
                <a:sym typeface="Montserrat Medium"/>
              </a:rPr>
              <a:t>, grăsimi, vitamine, minerale și apa.</a:t>
            </a:r>
            <a:endParaRPr dirty="0">
              <a:solidFill>
                <a:schemeClr val="accent4"/>
              </a:solidFill>
              <a:latin typeface="Montserrat Medium"/>
              <a:ea typeface="Montserrat Medium"/>
              <a:cs typeface="Montserrat Medium"/>
              <a:sym typeface="Montserrat Medium"/>
            </a:endParaRPr>
          </a:p>
        </p:txBody>
      </p:sp>
      <p:sp>
        <p:nvSpPr>
          <p:cNvPr id="2183" name="Google Shape;2183;p38"/>
          <p:cNvSpPr txBox="1"/>
          <p:nvPr/>
        </p:nvSpPr>
        <p:spPr>
          <a:xfrm>
            <a:off x="7213975" y="1613425"/>
            <a:ext cx="1226400" cy="4782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endParaRPr sz="2500">
              <a:solidFill>
                <a:schemeClr val="accent4"/>
              </a:solidFill>
              <a:latin typeface="Londrina Solid"/>
              <a:ea typeface="Londrina Solid"/>
              <a:cs typeface="Londrina Solid"/>
              <a:sym typeface="Londrina Solid"/>
            </a:endParaRPr>
          </a:p>
        </p:txBody>
      </p:sp>
      <p:sp>
        <p:nvSpPr>
          <p:cNvPr id="2184" name="Google Shape;2184;p38"/>
          <p:cNvSpPr txBox="1"/>
          <p:nvPr/>
        </p:nvSpPr>
        <p:spPr>
          <a:xfrm>
            <a:off x="5366250" y="2203950"/>
            <a:ext cx="2678100" cy="2021100"/>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 b="1" dirty="0" smtClean="0">
                <a:solidFill>
                  <a:schemeClr val="accent4"/>
                </a:solidFill>
                <a:latin typeface="Montserrat"/>
                <a:ea typeface="Montserrat"/>
                <a:cs typeface="Montserrat"/>
                <a:sym typeface="Montserrat"/>
              </a:rPr>
              <a:t>Sistemul</a:t>
            </a:r>
            <a:r>
              <a:rPr lang="ro-RO" dirty="0">
                <a:solidFill>
                  <a:schemeClr val="accent4"/>
                </a:solidFill>
                <a:latin typeface="Montserrat Medium"/>
                <a:ea typeface="Montserrat"/>
                <a:cs typeface="Montserrat"/>
                <a:sym typeface="Montserrat Medium"/>
              </a:rPr>
              <a:t> </a:t>
            </a:r>
            <a:r>
              <a:rPr lang="ro-RO" dirty="0" smtClean="0">
                <a:solidFill>
                  <a:schemeClr val="accent4"/>
                </a:solidFill>
                <a:latin typeface="Montserrat Medium"/>
                <a:ea typeface="Montserrat"/>
                <a:cs typeface="Montserrat"/>
                <a:sym typeface="Montserrat Medium"/>
              </a:rPr>
              <a:t>nostru</a:t>
            </a:r>
            <a:r>
              <a:rPr lang="en" dirty="0" smtClean="0">
                <a:solidFill>
                  <a:schemeClr val="accent4"/>
                </a:solidFill>
                <a:latin typeface="Montserrat Medium"/>
                <a:ea typeface="Montserrat Medium"/>
                <a:cs typeface="Montserrat Medium"/>
                <a:sym typeface="Montserrat Medium"/>
              </a:rPr>
              <a:t> </a:t>
            </a:r>
            <a:r>
              <a:rPr lang="en" dirty="0">
                <a:solidFill>
                  <a:schemeClr val="accent4"/>
                </a:solidFill>
                <a:latin typeface="Montserrat Medium"/>
                <a:ea typeface="Montserrat Medium"/>
                <a:cs typeface="Montserrat Medium"/>
                <a:sym typeface="Montserrat Medium"/>
              </a:rPr>
              <a:t>digestiv descompune și absoarbe nutrienții din alimentele și lichidele pe care le </a:t>
            </a:r>
            <a:r>
              <a:rPr lang="en" dirty="0" smtClean="0">
                <a:solidFill>
                  <a:schemeClr val="accent4"/>
                </a:solidFill>
                <a:latin typeface="Montserrat Medium"/>
                <a:ea typeface="Montserrat Medium"/>
                <a:cs typeface="Montserrat Medium"/>
                <a:sym typeface="Montserrat Medium"/>
              </a:rPr>
              <a:t>consuma</a:t>
            </a:r>
            <a:r>
              <a:rPr lang="ro-RO" dirty="0" smtClean="0">
                <a:solidFill>
                  <a:schemeClr val="accent4"/>
                </a:solidFill>
                <a:latin typeface="Montserrat Medium"/>
                <a:ea typeface="Montserrat Medium"/>
                <a:cs typeface="Montserrat Medium"/>
                <a:sym typeface="Montserrat Medium"/>
              </a:rPr>
              <a:t>m</a:t>
            </a:r>
            <a:r>
              <a:rPr lang="en" dirty="0" smtClean="0">
                <a:solidFill>
                  <a:schemeClr val="accent4"/>
                </a:solidFill>
                <a:latin typeface="Montserrat Medium"/>
                <a:ea typeface="Montserrat Medium"/>
                <a:cs typeface="Montserrat Medium"/>
                <a:sym typeface="Montserrat Medium"/>
              </a:rPr>
              <a:t> </a:t>
            </a:r>
            <a:r>
              <a:rPr lang="en" dirty="0">
                <a:solidFill>
                  <a:schemeClr val="accent4"/>
                </a:solidFill>
                <a:latin typeface="Montserrat Medium"/>
                <a:ea typeface="Montserrat Medium"/>
                <a:cs typeface="Montserrat Medium"/>
                <a:sym typeface="Montserrat Medium"/>
              </a:rPr>
              <a:t>pentru a le folosi pentru lucruri importante, cum ar fi energia, creșterea și repararea </a:t>
            </a:r>
            <a:r>
              <a:rPr lang="ro-RO" dirty="0" smtClean="0">
                <a:solidFill>
                  <a:schemeClr val="accent4"/>
                </a:solidFill>
                <a:latin typeface="Montserrat Medium"/>
                <a:ea typeface="Montserrat Medium"/>
                <a:cs typeface="Montserrat Medium"/>
                <a:sym typeface="Montserrat Medium"/>
              </a:rPr>
              <a:t>țesuturilor</a:t>
            </a:r>
            <a:r>
              <a:rPr lang="en" dirty="0" smtClean="0">
                <a:solidFill>
                  <a:schemeClr val="accent4"/>
                </a:solidFill>
                <a:latin typeface="Montserrat Medium"/>
                <a:ea typeface="Montserrat Medium"/>
                <a:cs typeface="Montserrat Medium"/>
                <a:sym typeface="Montserrat Medium"/>
              </a:rPr>
              <a:t>.</a:t>
            </a:r>
            <a:endParaRPr dirty="0">
              <a:solidFill>
                <a:schemeClr val="accent4"/>
              </a:solidFill>
              <a:latin typeface="Montserrat Medium"/>
              <a:ea typeface="Montserrat Medium"/>
              <a:cs typeface="Montserrat Medium"/>
              <a:sym typeface="Montserrat Medium"/>
            </a:endParaRPr>
          </a:p>
        </p:txBody>
      </p:sp>
      <p:sp>
        <p:nvSpPr>
          <p:cNvPr id="2185" name="Google Shape;2185;p38"/>
          <p:cNvSpPr txBox="1"/>
          <p:nvPr/>
        </p:nvSpPr>
        <p:spPr>
          <a:xfrm>
            <a:off x="7213975" y="3086525"/>
            <a:ext cx="1226400" cy="4782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endParaRPr sz="2500">
              <a:solidFill>
                <a:schemeClr val="accent4"/>
              </a:solidFill>
              <a:latin typeface="Londrina Solid"/>
              <a:ea typeface="Londrina Solid"/>
              <a:cs typeface="Londrina Solid"/>
              <a:sym typeface="Londrina Solid"/>
            </a:endParaRPr>
          </a:p>
        </p:txBody>
      </p:sp>
      <p:sp>
        <p:nvSpPr>
          <p:cNvPr id="2186" name="Google Shape;2186;p38"/>
          <p:cNvSpPr txBox="1"/>
          <p:nvPr/>
        </p:nvSpPr>
        <p:spPr>
          <a:xfrm>
            <a:off x="675425" y="1739550"/>
            <a:ext cx="1987800" cy="526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3200">
                <a:solidFill>
                  <a:schemeClr val="lt1"/>
                </a:solidFill>
                <a:latin typeface="Londrina Solid"/>
                <a:ea typeface="Londrina Solid"/>
                <a:cs typeface="Londrina Solid"/>
                <a:sym typeface="Londrina Solid"/>
              </a:rPr>
              <a:t>01</a:t>
            </a:r>
            <a:endParaRPr sz="3200">
              <a:solidFill>
                <a:schemeClr val="lt1"/>
              </a:solidFill>
              <a:latin typeface="Londrina Solid"/>
              <a:ea typeface="Londrina Solid"/>
              <a:cs typeface="Londrina Solid"/>
              <a:sym typeface="Londrina Solid"/>
            </a:endParaRPr>
          </a:p>
        </p:txBody>
      </p:sp>
      <p:sp>
        <p:nvSpPr>
          <p:cNvPr id="2187" name="Google Shape;2187;p38"/>
          <p:cNvSpPr txBox="1"/>
          <p:nvPr/>
        </p:nvSpPr>
        <p:spPr>
          <a:xfrm>
            <a:off x="5366250" y="1739550"/>
            <a:ext cx="1987800" cy="526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3200">
                <a:solidFill>
                  <a:schemeClr val="lt1"/>
                </a:solidFill>
                <a:latin typeface="Londrina Solid"/>
                <a:ea typeface="Londrina Solid"/>
                <a:cs typeface="Londrina Solid"/>
                <a:sym typeface="Londrina Solid"/>
              </a:rPr>
              <a:t>02</a:t>
            </a:r>
            <a:endParaRPr sz="3200">
              <a:solidFill>
                <a:schemeClr val="lt1"/>
              </a:solidFill>
              <a:latin typeface="Londrina Solid"/>
              <a:ea typeface="Londrina Solid"/>
              <a:cs typeface="Londrina Solid"/>
              <a:sym typeface="Londrina Solid"/>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79"/>
                                        </p:tgtEl>
                                        <p:attrNameLst>
                                          <p:attrName>style.visibility</p:attrName>
                                        </p:attrNameLst>
                                      </p:cBhvr>
                                      <p:to>
                                        <p:strVal val="visible"/>
                                      </p:to>
                                    </p:set>
                                    <p:anim calcmode="lin" valueType="num">
                                      <p:cBhvr additive="base">
                                        <p:cTn id="7" dur="600"/>
                                        <p:tgtEl>
                                          <p:spTgt spid="2179"/>
                                        </p:tgtEl>
                                        <p:attrNameLst>
                                          <p:attrName>ppt_w</p:attrName>
                                        </p:attrNameLst>
                                      </p:cBhvr>
                                      <p:tavLst>
                                        <p:tav tm="0">
                                          <p:val>
                                            <p:strVal val="0"/>
                                          </p:val>
                                        </p:tav>
                                        <p:tav tm="100000">
                                          <p:val>
                                            <p:strVal val="#ppt_w"/>
                                          </p:val>
                                        </p:tav>
                                      </p:tavLst>
                                    </p:anim>
                                    <p:anim calcmode="lin" valueType="num">
                                      <p:cBhvr additive="base">
                                        <p:cTn id="8" dur="600"/>
                                        <p:tgtEl>
                                          <p:spTgt spid="2179"/>
                                        </p:tgtEl>
                                        <p:attrNameLst>
                                          <p:attrName>ppt_h</p:attrName>
                                        </p:attrNameLst>
                                      </p:cBhvr>
                                      <p:tavLst>
                                        <p:tav tm="0">
                                          <p:val>
                                            <p:strVal val="0"/>
                                          </p:val>
                                        </p:tav>
                                        <p:tav tm="100000">
                                          <p:val>
                                            <p:strVal val="#ppt_h"/>
                                          </p:val>
                                        </p:tav>
                                      </p:tavLst>
                                    </p:anim>
                                  </p:childTnLst>
                                </p:cTn>
                              </p:par>
                            </p:childTnLst>
                          </p:cTn>
                        </p:par>
                        <p:par>
                          <p:cTn id="9" fill="hold">
                            <p:stCondLst>
                              <p:cond delay="600"/>
                            </p:stCondLst>
                            <p:childTnLst>
                              <p:par>
                                <p:cTn id="10" presetID="10" presetClass="entr" presetSubtype="0" fill="hold" nodeType="afterEffect">
                                  <p:stCondLst>
                                    <p:cond delay="0"/>
                                  </p:stCondLst>
                                  <p:childTnLst>
                                    <p:set>
                                      <p:cBhvr>
                                        <p:cTn id="11" dur="1" fill="hold">
                                          <p:stCondLst>
                                            <p:cond delay="0"/>
                                          </p:stCondLst>
                                        </p:cTn>
                                        <p:tgtEl>
                                          <p:spTgt spid="2177"/>
                                        </p:tgtEl>
                                        <p:attrNameLst>
                                          <p:attrName>style.visibility</p:attrName>
                                        </p:attrNameLst>
                                      </p:cBhvr>
                                      <p:to>
                                        <p:strVal val="visible"/>
                                      </p:to>
                                    </p:set>
                                    <p:animEffect transition="in" filter="fade">
                                      <p:cBhvr>
                                        <p:cTn id="12" dur="800"/>
                                        <p:tgtEl>
                                          <p:spTgt spid="2177"/>
                                        </p:tgtEl>
                                      </p:cBhvr>
                                    </p:animEffect>
                                  </p:childTnLst>
                                </p:cTn>
                              </p:par>
                            </p:childTnLst>
                          </p:cTn>
                        </p:par>
                        <p:par>
                          <p:cTn id="13" fill="hold">
                            <p:stCondLst>
                              <p:cond delay="1400"/>
                            </p:stCondLst>
                            <p:childTnLst>
                              <p:par>
                                <p:cTn id="14" presetID="2" presetClass="entr" presetSubtype="8" fill="hold" nodeType="afterEffect">
                                  <p:stCondLst>
                                    <p:cond delay="0"/>
                                  </p:stCondLst>
                                  <p:childTnLst>
                                    <p:set>
                                      <p:cBhvr>
                                        <p:cTn id="15" dur="1" fill="hold">
                                          <p:stCondLst>
                                            <p:cond delay="0"/>
                                          </p:stCondLst>
                                        </p:cTn>
                                        <p:tgtEl>
                                          <p:spTgt spid="2186"/>
                                        </p:tgtEl>
                                        <p:attrNameLst>
                                          <p:attrName>style.visibility</p:attrName>
                                        </p:attrNameLst>
                                      </p:cBhvr>
                                      <p:to>
                                        <p:strVal val="visible"/>
                                      </p:to>
                                    </p:set>
                                    <p:anim calcmode="lin" valueType="num">
                                      <p:cBhvr additive="base">
                                        <p:cTn id="16" dur="600"/>
                                        <p:tgtEl>
                                          <p:spTgt spid="2186"/>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182"/>
                                        </p:tgtEl>
                                        <p:attrNameLst>
                                          <p:attrName>style.visibility</p:attrName>
                                        </p:attrNameLst>
                                      </p:cBhvr>
                                      <p:to>
                                        <p:strVal val="visible"/>
                                      </p:to>
                                    </p:set>
                                    <p:anim calcmode="lin" valueType="num">
                                      <p:cBhvr additive="base">
                                        <p:cTn id="19" dur="600"/>
                                        <p:tgtEl>
                                          <p:spTgt spid="2182"/>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2187"/>
                                        </p:tgtEl>
                                        <p:attrNameLst>
                                          <p:attrName>style.visibility</p:attrName>
                                        </p:attrNameLst>
                                      </p:cBhvr>
                                      <p:to>
                                        <p:strVal val="visible"/>
                                      </p:to>
                                    </p:set>
                                    <p:anim calcmode="lin" valueType="num">
                                      <p:cBhvr additive="base">
                                        <p:cTn id="23" dur="600"/>
                                        <p:tgtEl>
                                          <p:spTgt spid="2187"/>
                                        </p:tgtEl>
                                        <p:attrNameLst>
                                          <p:attrName>ppt_x</p:attrName>
                                        </p:attrNameLst>
                                      </p:cBhvr>
                                      <p:tavLst>
                                        <p:tav tm="0">
                                          <p:val>
                                            <p:strVal val="#ppt_x+1"/>
                                          </p:val>
                                        </p:tav>
                                        <p:tav tm="100000">
                                          <p:val>
                                            <p:strVal val="#ppt_x"/>
                                          </p:val>
                                        </p:tav>
                                      </p:tavLst>
                                    </p:anim>
                                  </p:childTnLst>
                                </p:cTn>
                              </p:par>
                              <p:par>
                                <p:cTn id="24" presetID="2" presetClass="entr" presetSubtype="2" fill="hold" nodeType="withEffect">
                                  <p:stCondLst>
                                    <p:cond delay="0"/>
                                  </p:stCondLst>
                                  <p:childTnLst>
                                    <p:set>
                                      <p:cBhvr>
                                        <p:cTn id="25" dur="1" fill="hold">
                                          <p:stCondLst>
                                            <p:cond delay="0"/>
                                          </p:stCondLst>
                                        </p:cTn>
                                        <p:tgtEl>
                                          <p:spTgt spid="2184"/>
                                        </p:tgtEl>
                                        <p:attrNameLst>
                                          <p:attrName>style.visibility</p:attrName>
                                        </p:attrNameLst>
                                      </p:cBhvr>
                                      <p:to>
                                        <p:strVal val="visible"/>
                                      </p:to>
                                    </p:set>
                                    <p:anim calcmode="lin" valueType="num">
                                      <p:cBhvr additive="base">
                                        <p:cTn id="26" dur="600"/>
                                        <p:tgtEl>
                                          <p:spTgt spid="218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sp>
        <p:nvSpPr>
          <p:cNvPr id="2192" name="Google Shape;2192;p39"/>
          <p:cNvSpPr txBox="1">
            <a:spLocks noGrp="1"/>
          </p:cNvSpPr>
          <p:nvPr>
            <p:ph type="title"/>
          </p:nvPr>
        </p:nvSpPr>
        <p:spPr>
          <a:xfrm>
            <a:off x="1994788" y="0"/>
            <a:ext cx="3773462" cy="128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ro-RO" sz="5200" dirty="0" smtClean="0">
                <a:solidFill>
                  <a:schemeClr val="lt1"/>
                </a:solidFill>
              </a:rPr>
              <a:t>Cavitatea bucală -</a:t>
            </a:r>
            <a:r>
              <a:rPr lang="en" sz="5200" dirty="0" smtClean="0">
                <a:solidFill>
                  <a:schemeClr val="lt1"/>
                </a:solidFill>
              </a:rPr>
              <a:t>GURA</a:t>
            </a:r>
            <a:endParaRPr sz="5200" dirty="0">
              <a:solidFill>
                <a:schemeClr val="lt1"/>
              </a:solidFill>
            </a:endParaRPr>
          </a:p>
        </p:txBody>
      </p:sp>
      <p:sp>
        <p:nvSpPr>
          <p:cNvPr id="2193" name="Google Shape;2193;p39"/>
          <p:cNvSpPr txBox="1">
            <a:spLocks noGrp="1"/>
          </p:cNvSpPr>
          <p:nvPr>
            <p:ph type="subTitle" idx="1"/>
          </p:nvPr>
        </p:nvSpPr>
        <p:spPr>
          <a:xfrm>
            <a:off x="910225" y="1227550"/>
            <a:ext cx="3615900" cy="38331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n" b="1" dirty="0">
                <a:latin typeface="Montserrat"/>
                <a:ea typeface="Montserrat"/>
                <a:cs typeface="Montserrat"/>
                <a:sym typeface="Montserrat"/>
              </a:rPr>
              <a:t>Gura </a:t>
            </a:r>
            <a:r>
              <a:rPr lang="ro-RO" b="1" dirty="0" smtClean="0">
                <a:latin typeface="Montserrat"/>
                <a:ea typeface="Montserrat"/>
                <a:cs typeface="Montserrat"/>
                <a:sym typeface="Montserrat"/>
              </a:rPr>
              <a:t>conține limba și dinții, </a:t>
            </a:r>
            <a:r>
              <a:rPr lang="en" dirty="0" smtClean="0"/>
              <a:t>este </a:t>
            </a:r>
            <a:r>
              <a:rPr lang="en" dirty="0"/>
              <a:t>începutul </a:t>
            </a:r>
            <a:r>
              <a:rPr lang="en" b="1" dirty="0">
                <a:latin typeface="Montserrat"/>
                <a:ea typeface="Montserrat"/>
                <a:cs typeface="Montserrat"/>
                <a:sym typeface="Montserrat"/>
              </a:rPr>
              <a:t>tubului digestiv</a:t>
            </a:r>
            <a:r>
              <a:rPr lang="en" dirty="0"/>
              <a:t>. De fapt, digestia începe chiar înainte de a lua o mușcătură. Glandele salivare se activează în momentul în care </a:t>
            </a:r>
            <a:r>
              <a:rPr lang="en" dirty="0" smtClean="0"/>
              <a:t>vede</a:t>
            </a:r>
            <a:r>
              <a:rPr lang="ro-RO" dirty="0" smtClean="0"/>
              <a:t>m</a:t>
            </a:r>
            <a:r>
              <a:rPr lang="en" dirty="0" smtClean="0"/>
              <a:t> </a:t>
            </a:r>
            <a:r>
              <a:rPr lang="en" dirty="0"/>
              <a:t>și </a:t>
            </a:r>
            <a:r>
              <a:rPr lang="en" dirty="0" smtClean="0"/>
              <a:t>simți</a:t>
            </a:r>
            <a:r>
              <a:rPr lang="ro-RO" dirty="0" smtClean="0"/>
              <a:t>m</a:t>
            </a:r>
            <a:r>
              <a:rPr lang="en" dirty="0" smtClean="0"/>
              <a:t> </a:t>
            </a:r>
            <a:r>
              <a:rPr lang="en" dirty="0"/>
              <a:t>mirosul acelui fel de mâncare </a:t>
            </a:r>
            <a:endParaRPr dirty="0"/>
          </a:p>
          <a:p>
            <a:pPr marL="0" lvl="0" indent="0" algn="just" rtl="0">
              <a:spcBef>
                <a:spcPts val="0"/>
              </a:spcBef>
              <a:spcAft>
                <a:spcPts val="0"/>
              </a:spcAft>
              <a:buNone/>
            </a:pPr>
            <a:r>
              <a:rPr lang="en" b="1" dirty="0">
                <a:latin typeface="Montserrat"/>
                <a:ea typeface="Montserrat"/>
                <a:cs typeface="Montserrat"/>
                <a:sym typeface="Montserrat"/>
              </a:rPr>
              <a:t>După </a:t>
            </a:r>
            <a:r>
              <a:rPr lang="en" dirty="0"/>
              <a:t>ce </a:t>
            </a:r>
            <a:r>
              <a:rPr lang="en" dirty="0" smtClean="0"/>
              <a:t>începe</a:t>
            </a:r>
            <a:r>
              <a:rPr lang="ro-RO" dirty="0" smtClean="0"/>
              <a:t>m</a:t>
            </a:r>
            <a:r>
              <a:rPr lang="en" dirty="0" smtClean="0"/>
              <a:t> </a:t>
            </a:r>
            <a:r>
              <a:rPr lang="en" dirty="0"/>
              <a:t>să </a:t>
            </a:r>
            <a:r>
              <a:rPr lang="en" dirty="0" smtClean="0"/>
              <a:t>mânca</a:t>
            </a:r>
            <a:r>
              <a:rPr lang="ro-RO" dirty="0" smtClean="0"/>
              <a:t>m</a:t>
            </a:r>
            <a:r>
              <a:rPr lang="en" dirty="0" smtClean="0"/>
              <a:t>, mestec</a:t>
            </a:r>
            <a:r>
              <a:rPr lang="ro-RO" dirty="0" smtClean="0"/>
              <a:t>ăm</a:t>
            </a:r>
            <a:r>
              <a:rPr lang="en" dirty="0" smtClean="0"/>
              <a:t> </a:t>
            </a:r>
            <a:r>
              <a:rPr lang="en" dirty="0"/>
              <a:t>mâncarea în bucăți care sunt mai ușor de digerat. </a:t>
            </a:r>
            <a:r>
              <a:rPr lang="en" dirty="0" smtClean="0"/>
              <a:t>Saliva</a:t>
            </a:r>
            <a:r>
              <a:rPr lang="ro-RO" dirty="0" smtClean="0"/>
              <a:t> </a:t>
            </a:r>
            <a:r>
              <a:rPr lang="en" dirty="0" smtClean="0"/>
              <a:t>se </a:t>
            </a:r>
            <a:r>
              <a:rPr lang="en" dirty="0"/>
              <a:t>amestecă cu alimentele pentru a începe să le descompună într-o formă pe care </a:t>
            </a:r>
            <a:r>
              <a:rPr lang="en" dirty="0" smtClean="0"/>
              <a:t>organismul </a:t>
            </a:r>
            <a:r>
              <a:rPr lang="en" dirty="0"/>
              <a:t>o poate absorbi și utiliza. </a:t>
            </a:r>
            <a:endParaRPr dirty="0"/>
          </a:p>
          <a:p>
            <a:pPr marL="0" lvl="0" indent="0" algn="just" rtl="0">
              <a:spcBef>
                <a:spcPts val="0"/>
              </a:spcBef>
              <a:spcAft>
                <a:spcPts val="0"/>
              </a:spcAft>
              <a:buNone/>
            </a:pPr>
            <a:r>
              <a:rPr lang="en" b="1" dirty="0">
                <a:latin typeface="Montserrat"/>
                <a:ea typeface="Montserrat"/>
                <a:cs typeface="Montserrat"/>
                <a:sym typeface="Montserrat"/>
              </a:rPr>
              <a:t>Când </a:t>
            </a:r>
            <a:r>
              <a:rPr lang="en" dirty="0"/>
              <a:t>înghițiți, limba trece mâncarea în </a:t>
            </a:r>
            <a:r>
              <a:rPr lang="ro-RO" dirty="0" smtClean="0"/>
              <a:t>faringe </a:t>
            </a:r>
            <a:r>
              <a:rPr lang="en" dirty="0" smtClean="0"/>
              <a:t>și </a:t>
            </a:r>
            <a:r>
              <a:rPr lang="en" dirty="0"/>
              <a:t>în esofag.</a:t>
            </a:r>
            <a:endParaRPr dirty="0"/>
          </a:p>
        </p:txBody>
      </p:sp>
      <p:sp>
        <p:nvSpPr>
          <p:cNvPr id="2194" name="Google Shape;2194;p39"/>
          <p:cNvSpPr txBox="1">
            <a:spLocks noGrp="1"/>
          </p:cNvSpPr>
          <p:nvPr>
            <p:ph type="title" idx="6"/>
          </p:nvPr>
        </p:nvSpPr>
        <p:spPr>
          <a:xfrm>
            <a:off x="468600" y="80675"/>
            <a:ext cx="1454700" cy="1105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000">
                <a:solidFill>
                  <a:schemeClr val="lt1"/>
                </a:solidFill>
              </a:rPr>
              <a:t>01</a:t>
            </a:r>
            <a:endParaRPr sz="4000">
              <a:solidFill>
                <a:schemeClr val="lt1"/>
              </a:solidFill>
            </a:endParaRPr>
          </a:p>
        </p:txBody>
      </p:sp>
      <p:cxnSp>
        <p:nvCxnSpPr>
          <p:cNvPr id="2195" name="Google Shape;2195;p39"/>
          <p:cNvCxnSpPr/>
          <p:nvPr/>
        </p:nvCxnSpPr>
        <p:spPr>
          <a:xfrm>
            <a:off x="1528175" y="635275"/>
            <a:ext cx="1146600" cy="10200"/>
          </a:xfrm>
          <a:prstGeom prst="straightConnector1">
            <a:avLst/>
          </a:prstGeom>
          <a:noFill/>
          <a:ln w="9525" cap="flat" cmpd="sng">
            <a:solidFill>
              <a:schemeClr val="lt1"/>
            </a:solidFill>
            <a:prstDash val="solid"/>
            <a:round/>
            <a:headEnd type="none" w="med" len="med"/>
            <a:tailEnd type="stealth" w="med" len="med"/>
          </a:ln>
        </p:spPr>
      </p:cxnSp>
      <p:pic>
        <p:nvPicPr>
          <p:cNvPr id="2196" name="Google Shape;2196;p39"/>
          <p:cNvPicPr preferRelativeResize="0"/>
          <p:nvPr/>
        </p:nvPicPr>
        <p:blipFill>
          <a:blip r:embed="rId3">
            <a:alphaModFix/>
          </a:blip>
          <a:stretch>
            <a:fillRect/>
          </a:stretch>
        </p:blipFill>
        <p:spPr>
          <a:xfrm>
            <a:off x="5768250" y="714700"/>
            <a:ext cx="2925900" cy="4041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4"/>
                                        </p:tgtEl>
                                        <p:attrNameLst>
                                          <p:attrName>style.visibility</p:attrName>
                                        </p:attrNameLst>
                                      </p:cBhvr>
                                      <p:to>
                                        <p:strVal val="visible"/>
                                      </p:to>
                                    </p:set>
                                    <p:animEffect transition="in" filter="fade">
                                      <p:cBhvr>
                                        <p:cTn id="7" dur="800"/>
                                        <p:tgtEl>
                                          <p:spTgt spid="2194"/>
                                        </p:tgtEl>
                                      </p:cBhvr>
                                    </p:animEffect>
                                  </p:childTnLst>
                                </p:cTn>
                              </p:par>
                              <p:par>
                                <p:cTn id="8" presetID="10" presetClass="entr" presetSubtype="0" fill="hold" nodeType="withEffect">
                                  <p:stCondLst>
                                    <p:cond delay="0"/>
                                  </p:stCondLst>
                                  <p:childTnLst>
                                    <p:set>
                                      <p:cBhvr>
                                        <p:cTn id="9" dur="1" fill="hold">
                                          <p:stCondLst>
                                            <p:cond delay="0"/>
                                          </p:stCondLst>
                                        </p:cTn>
                                        <p:tgtEl>
                                          <p:spTgt spid="2195"/>
                                        </p:tgtEl>
                                        <p:attrNameLst>
                                          <p:attrName>style.visibility</p:attrName>
                                        </p:attrNameLst>
                                      </p:cBhvr>
                                      <p:to>
                                        <p:strVal val="visible"/>
                                      </p:to>
                                    </p:set>
                                    <p:animEffect transition="in" filter="fade">
                                      <p:cBhvr>
                                        <p:cTn id="10" dur="800"/>
                                        <p:tgtEl>
                                          <p:spTgt spid="2195"/>
                                        </p:tgtEl>
                                      </p:cBhvr>
                                    </p:animEffect>
                                  </p:childTnLst>
                                </p:cTn>
                              </p:par>
                              <p:par>
                                <p:cTn id="11" presetID="10" presetClass="entr" presetSubtype="0" fill="hold" nodeType="withEffect">
                                  <p:stCondLst>
                                    <p:cond delay="0"/>
                                  </p:stCondLst>
                                  <p:childTnLst>
                                    <p:set>
                                      <p:cBhvr>
                                        <p:cTn id="12" dur="1" fill="hold">
                                          <p:stCondLst>
                                            <p:cond delay="0"/>
                                          </p:stCondLst>
                                        </p:cTn>
                                        <p:tgtEl>
                                          <p:spTgt spid="2192"/>
                                        </p:tgtEl>
                                        <p:attrNameLst>
                                          <p:attrName>style.visibility</p:attrName>
                                        </p:attrNameLst>
                                      </p:cBhvr>
                                      <p:to>
                                        <p:strVal val="visible"/>
                                      </p:to>
                                    </p:set>
                                    <p:animEffect transition="in" filter="fade">
                                      <p:cBhvr>
                                        <p:cTn id="13" dur="800"/>
                                        <p:tgtEl>
                                          <p:spTgt spid="2192"/>
                                        </p:tgtEl>
                                      </p:cBhvr>
                                    </p:animEffect>
                                  </p:childTnLst>
                                </p:cTn>
                              </p:par>
                            </p:childTnLst>
                          </p:cTn>
                        </p:par>
                        <p:par>
                          <p:cTn id="14" fill="hold">
                            <p:stCondLst>
                              <p:cond delay="800"/>
                            </p:stCondLst>
                            <p:childTnLst>
                              <p:par>
                                <p:cTn id="15" presetID="2" presetClass="entr" presetSubtype="8" fill="hold" nodeType="afterEffect">
                                  <p:stCondLst>
                                    <p:cond delay="0"/>
                                  </p:stCondLst>
                                  <p:childTnLst>
                                    <p:set>
                                      <p:cBhvr>
                                        <p:cTn id="16" dur="1" fill="hold">
                                          <p:stCondLst>
                                            <p:cond delay="0"/>
                                          </p:stCondLst>
                                        </p:cTn>
                                        <p:tgtEl>
                                          <p:spTgt spid="2193"/>
                                        </p:tgtEl>
                                        <p:attrNameLst>
                                          <p:attrName>style.visibility</p:attrName>
                                        </p:attrNameLst>
                                      </p:cBhvr>
                                      <p:to>
                                        <p:strVal val="visible"/>
                                      </p:to>
                                    </p:set>
                                    <p:anim calcmode="lin" valueType="num">
                                      <p:cBhvr additive="base">
                                        <p:cTn id="17" dur="1000"/>
                                        <p:tgtEl>
                                          <p:spTgt spid="2193"/>
                                        </p:tgtEl>
                                        <p:attrNameLst>
                                          <p:attrName>ppt_x</p:attrName>
                                        </p:attrNameLst>
                                      </p:cBhvr>
                                      <p:tavLst>
                                        <p:tav tm="0">
                                          <p:val>
                                            <p:strVal val="#ppt_x-1"/>
                                          </p:val>
                                        </p:tav>
                                        <p:tav tm="100000">
                                          <p:val>
                                            <p:strVal val="#ppt_x"/>
                                          </p:val>
                                        </p:tav>
                                      </p:tavLst>
                                    </p:anim>
                                  </p:childTnLst>
                                </p:cTn>
                              </p:par>
                              <p:par>
                                <p:cTn id="18" presetID="2" presetClass="entr" presetSubtype="2" fill="hold" nodeType="withEffect">
                                  <p:stCondLst>
                                    <p:cond delay="0"/>
                                  </p:stCondLst>
                                  <p:childTnLst>
                                    <p:set>
                                      <p:cBhvr>
                                        <p:cTn id="19" dur="1" fill="hold">
                                          <p:stCondLst>
                                            <p:cond delay="0"/>
                                          </p:stCondLst>
                                        </p:cTn>
                                        <p:tgtEl>
                                          <p:spTgt spid="2196"/>
                                        </p:tgtEl>
                                        <p:attrNameLst>
                                          <p:attrName>style.visibility</p:attrName>
                                        </p:attrNameLst>
                                      </p:cBhvr>
                                      <p:to>
                                        <p:strVal val="visible"/>
                                      </p:to>
                                    </p:set>
                                    <p:anim calcmode="lin" valueType="num">
                                      <p:cBhvr additive="base">
                                        <p:cTn id="20" dur="1000"/>
                                        <p:tgtEl>
                                          <p:spTgt spid="219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0"/>
        <p:cNvGrpSpPr/>
        <p:nvPr/>
      </p:nvGrpSpPr>
      <p:grpSpPr>
        <a:xfrm>
          <a:off x="0" y="0"/>
          <a:ext cx="0" cy="0"/>
          <a:chOff x="0" y="0"/>
          <a:chExt cx="0" cy="0"/>
        </a:xfrm>
      </p:grpSpPr>
      <p:sp>
        <p:nvSpPr>
          <p:cNvPr id="2201" name="Google Shape;2201;p40"/>
          <p:cNvSpPr txBox="1"/>
          <p:nvPr/>
        </p:nvSpPr>
        <p:spPr>
          <a:xfrm>
            <a:off x="491075" y="514325"/>
            <a:ext cx="811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solidFill>
                  <a:schemeClr val="lt1"/>
                </a:solidFill>
                <a:latin typeface="Londrina Solid"/>
                <a:ea typeface="Londrina Solid"/>
                <a:cs typeface="Londrina Solid"/>
                <a:sym typeface="Londrina Solid"/>
              </a:rPr>
              <a:t>02</a:t>
            </a:r>
            <a:endParaRPr sz="4000">
              <a:solidFill>
                <a:schemeClr val="lt1"/>
              </a:solidFill>
              <a:latin typeface="Londrina Solid"/>
              <a:ea typeface="Londrina Solid"/>
              <a:cs typeface="Londrina Solid"/>
              <a:sym typeface="Londrina Solid"/>
            </a:endParaRPr>
          </a:p>
        </p:txBody>
      </p:sp>
      <p:sp>
        <p:nvSpPr>
          <p:cNvPr id="2202" name="Google Shape;2202;p40"/>
          <p:cNvSpPr txBox="1"/>
          <p:nvPr/>
        </p:nvSpPr>
        <p:spPr>
          <a:xfrm>
            <a:off x="2220874" y="421925"/>
            <a:ext cx="6237325" cy="9848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o-RO" sz="5200" dirty="0" smtClean="0">
                <a:solidFill>
                  <a:schemeClr val="lt1"/>
                </a:solidFill>
                <a:latin typeface="Londrina Solid"/>
                <a:ea typeface="Londrina Solid"/>
                <a:cs typeface="Londrina Solid"/>
                <a:sym typeface="Londrina Solid"/>
              </a:rPr>
              <a:t>FARINGELE ȘI </a:t>
            </a:r>
            <a:r>
              <a:rPr lang="en" sz="5200" dirty="0" smtClean="0">
                <a:solidFill>
                  <a:schemeClr val="lt1"/>
                </a:solidFill>
                <a:latin typeface="Londrina Solid"/>
                <a:ea typeface="Londrina Solid"/>
                <a:cs typeface="Londrina Solid"/>
                <a:sym typeface="Londrina Solid"/>
              </a:rPr>
              <a:t>ESOFAGUL</a:t>
            </a:r>
            <a:endParaRPr sz="5200" dirty="0">
              <a:solidFill>
                <a:schemeClr val="lt1"/>
              </a:solidFill>
              <a:latin typeface="Londrina Solid"/>
              <a:ea typeface="Londrina Solid"/>
              <a:cs typeface="Londrina Solid"/>
              <a:sym typeface="Londrina Solid"/>
            </a:endParaRPr>
          </a:p>
        </p:txBody>
      </p:sp>
      <p:cxnSp>
        <p:nvCxnSpPr>
          <p:cNvPr id="2203" name="Google Shape;2203;p40"/>
          <p:cNvCxnSpPr/>
          <p:nvPr/>
        </p:nvCxnSpPr>
        <p:spPr>
          <a:xfrm>
            <a:off x="1200125" y="911375"/>
            <a:ext cx="895800" cy="6300"/>
          </a:xfrm>
          <a:prstGeom prst="straightConnector1">
            <a:avLst/>
          </a:prstGeom>
          <a:noFill/>
          <a:ln w="9525" cap="flat" cmpd="sng">
            <a:solidFill>
              <a:schemeClr val="lt1"/>
            </a:solidFill>
            <a:prstDash val="solid"/>
            <a:round/>
            <a:headEnd type="none" w="med" len="med"/>
            <a:tailEnd type="triangle" w="med" len="med"/>
          </a:ln>
        </p:spPr>
      </p:cxnSp>
      <p:sp>
        <p:nvSpPr>
          <p:cNvPr id="2204" name="Google Shape;2204;p40"/>
          <p:cNvSpPr txBox="1"/>
          <p:nvPr/>
        </p:nvSpPr>
        <p:spPr>
          <a:xfrm>
            <a:off x="552700" y="1314725"/>
            <a:ext cx="5576700" cy="1692741"/>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ro-RO" b="1" dirty="0" smtClean="0">
                <a:latin typeface="Montserrat"/>
                <a:ea typeface="Montserrat"/>
                <a:cs typeface="Montserrat"/>
                <a:sym typeface="Montserrat"/>
              </a:rPr>
              <a:t>Faringele </a:t>
            </a:r>
            <a:r>
              <a:rPr lang="ro-RO" dirty="0" smtClean="0">
                <a:latin typeface="Montserrat"/>
                <a:ea typeface="Montserrat"/>
                <a:cs typeface="Montserrat"/>
                <a:sym typeface="Montserrat"/>
              </a:rPr>
              <a:t>are formă de pâlnie și este cale comună digestivă și respiratorie </a:t>
            </a:r>
            <a:r>
              <a:rPr lang="ro-RO" b="1" dirty="0" smtClean="0">
                <a:latin typeface="Montserrat"/>
                <a:ea typeface="Montserrat"/>
                <a:cs typeface="Montserrat"/>
                <a:sym typeface="Montserrat"/>
              </a:rPr>
              <a:t>iar Esofagul, </a:t>
            </a:r>
            <a:r>
              <a:rPr lang="ro-RO" dirty="0" smtClean="0">
                <a:latin typeface="Montserrat"/>
                <a:ea typeface="Montserrat"/>
                <a:cs typeface="Montserrat"/>
                <a:sym typeface="Montserrat"/>
              </a:rPr>
              <a:t>s</a:t>
            </a:r>
            <a:r>
              <a:rPr lang="en" dirty="0" smtClean="0">
                <a:latin typeface="Montserrat"/>
                <a:ea typeface="Montserrat"/>
                <a:cs typeface="Montserrat"/>
                <a:sym typeface="Montserrat"/>
              </a:rPr>
              <a:t>ituat </a:t>
            </a:r>
            <a:r>
              <a:rPr lang="en" dirty="0" smtClean="0">
                <a:latin typeface="Montserrat Medium"/>
                <a:ea typeface="Montserrat Medium"/>
                <a:cs typeface="Montserrat Medium"/>
                <a:sym typeface="Montserrat Medium"/>
              </a:rPr>
              <a:t>lângă </a:t>
            </a:r>
            <a:r>
              <a:rPr lang="en" dirty="0">
                <a:latin typeface="Montserrat Medium"/>
                <a:ea typeface="Montserrat Medium"/>
                <a:cs typeface="Montserrat Medium"/>
                <a:sym typeface="Montserrat Medium"/>
              </a:rPr>
              <a:t>trahee , </a:t>
            </a:r>
            <a:r>
              <a:rPr lang="en" dirty="0" smtClean="0">
                <a:latin typeface="Montserrat Medium"/>
                <a:ea typeface="Montserrat Medium"/>
                <a:cs typeface="Montserrat Medium"/>
                <a:sym typeface="Montserrat Medium"/>
              </a:rPr>
              <a:t> </a:t>
            </a:r>
            <a:r>
              <a:rPr lang="en" dirty="0">
                <a:latin typeface="Montserrat Medium"/>
                <a:ea typeface="Montserrat Medium"/>
                <a:cs typeface="Montserrat Medium"/>
                <a:sym typeface="Montserrat Medium"/>
              </a:rPr>
              <a:t>primește alimentele din gură atunci când înghițiți. </a:t>
            </a:r>
            <a:endParaRPr dirty="0">
              <a:latin typeface="Montserrat Medium"/>
              <a:ea typeface="Montserrat Medium"/>
              <a:cs typeface="Montserrat Medium"/>
              <a:sym typeface="Montserrat Medium"/>
            </a:endParaRPr>
          </a:p>
          <a:p>
            <a:pPr marL="0" lvl="0" indent="0" algn="just" rtl="0">
              <a:spcBef>
                <a:spcPts val="0"/>
              </a:spcBef>
              <a:spcAft>
                <a:spcPts val="0"/>
              </a:spcAft>
              <a:buNone/>
            </a:pPr>
            <a:r>
              <a:rPr lang="en" b="1" dirty="0">
                <a:latin typeface="Montserrat"/>
                <a:ea typeface="Montserrat"/>
                <a:cs typeface="Montserrat"/>
                <a:sym typeface="Montserrat"/>
              </a:rPr>
              <a:t>Epiglota </a:t>
            </a:r>
            <a:r>
              <a:rPr lang="en" dirty="0">
                <a:latin typeface="Montserrat Medium"/>
                <a:ea typeface="Montserrat Medium"/>
                <a:cs typeface="Montserrat Medium"/>
                <a:sym typeface="Montserrat Medium"/>
              </a:rPr>
              <a:t>este o mică clapetă care se pliază peste trahee în timp ce înghițiți pentru a te împiedica să te îneci (când alimentele intră în trahee). </a:t>
            </a:r>
            <a:endParaRPr dirty="0">
              <a:latin typeface="Montserrat Medium"/>
              <a:ea typeface="Montserrat Medium"/>
              <a:cs typeface="Montserrat Medium"/>
              <a:sym typeface="Montserrat Medium"/>
            </a:endParaRPr>
          </a:p>
          <a:p>
            <a:pPr marL="0" lvl="0" indent="0" algn="l" rtl="0">
              <a:spcBef>
                <a:spcPts val="0"/>
              </a:spcBef>
              <a:spcAft>
                <a:spcPts val="0"/>
              </a:spcAft>
              <a:buNone/>
            </a:pPr>
            <a:endParaRPr dirty="0">
              <a:latin typeface="Montserrat Medium"/>
              <a:ea typeface="Montserrat Medium"/>
              <a:cs typeface="Montserrat Medium"/>
              <a:sym typeface="Montserrat Medium"/>
            </a:endParaRPr>
          </a:p>
        </p:txBody>
      </p:sp>
      <p:pic>
        <p:nvPicPr>
          <p:cNvPr id="2205" name="Google Shape;2205;p40"/>
          <p:cNvPicPr preferRelativeResize="0"/>
          <p:nvPr/>
        </p:nvPicPr>
        <p:blipFill>
          <a:blip r:embed="rId3">
            <a:alphaModFix/>
          </a:blip>
          <a:stretch>
            <a:fillRect/>
          </a:stretch>
        </p:blipFill>
        <p:spPr>
          <a:xfrm>
            <a:off x="5579025" y="911375"/>
            <a:ext cx="3632700" cy="3632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1"/>
                                        </p:tgtEl>
                                        <p:attrNameLst>
                                          <p:attrName>style.visibility</p:attrName>
                                        </p:attrNameLst>
                                      </p:cBhvr>
                                      <p:to>
                                        <p:strVal val="visible"/>
                                      </p:to>
                                    </p:set>
                                    <p:animEffect transition="in" filter="fade">
                                      <p:cBhvr>
                                        <p:cTn id="7" dur="800"/>
                                        <p:tgtEl>
                                          <p:spTgt spid="2201"/>
                                        </p:tgtEl>
                                      </p:cBhvr>
                                    </p:animEffect>
                                  </p:childTnLst>
                                </p:cTn>
                              </p:par>
                              <p:par>
                                <p:cTn id="8" presetID="10" presetClass="entr" presetSubtype="0" fill="hold" nodeType="withEffect">
                                  <p:stCondLst>
                                    <p:cond delay="0"/>
                                  </p:stCondLst>
                                  <p:childTnLst>
                                    <p:set>
                                      <p:cBhvr>
                                        <p:cTn id="9" dur="1" fill="hold">
                                          <p:stCondLst>
                                            <p:cond delay="0"/>
                                          </p:stCondLst>
                                        </p:cTn>
                                        <p:tgtEl>
                                          <p:spTgt spid="2203"/>
                                        </p:tgtEl>
                                        <p:attrNameLst>
                                          <p:attrName>style.visibility</p:attrName>
                                        </p:attrNameLst>
                                      </p:cBhvr>
                                      <p:to>
                                        <p:strVal val="visible"/>
                                      </p:to>
                                    </p:set>
                                    <p:animEffect transition="in" filter="fade">
                                      <p:cBhvr>
                                        <p:cTn id="10" dur="800"/>
                                        <p:tgtEl>
                                          <p:spTgt spid="2203"/>
                                        </p:tgtEl>
                                      </p:cBhvr>
                                    </p:animEffect>
                                  </p:childTnLst>
                                </p:cTn>
                              </p:par>
                              <p:par>
                                <p:cTn id="11" presetID="10" presetClass="entr" presetSubtype="0" fill="hold" nodeType="withEffect">
                                  <p:stCondLst>
                                    <p:cond delay="0"/>
                                  </p:stCondLst>
                                  <p:childTnLst>
                                    <p:set>
                                      <p:cBhvr>
                                        <p:cTn id="12" dur="1" fill="hold">
                                          <p:stCondLst>
                                            <p:cond delay="0"/>
                                          </p:stCondLst>
                                        </p:cTn>
                                        <p:tgtEl>
                                          <p:spTgt spid="2202"/>
                                        </p:tgtEl>
                                        <p:attrNameLst>
                                          <p:attrName>style.visibility</p:attrName>
                                        </p:attrNameLst>
                                      </p:cBhvr>
                                      <p:to>
                                        <p:strVal val="visible"/>
                                      </p:to>
                                    </p:set>
                                    <p:animEffect transition="in" filter="fade">
                                      <p:cBhvr>
                                        <p:cTn id="13" dur="800"/>
                                        <p:tgtEl>
                                          <p:spTgt spid="2202"/>
                                        </p:tgtEl>
                                      </p:cBhvr>
                                    </p:animEffect>
                                  </p:childTnLst>
                                </p:cTn>
                              </p:par>
                            </p:childTnLst>
                          </p:cTn>
                        </p:par>
                        <p:par>
                          <p:cTn id="14" fill="hold">
                            <p:stCondLst>
                              <p:cond delay="800"/>
                            </p:stCondLst>
                            <p:childTnLst>
                              <p:par>
                                <p:cTn id="15" presetID="2" presetClass="entr" presetSubtype="8" fill="hold" nodeType="afterEffect">
                                  <p:stCondLst>
                                    <p:cond delay="0"/>
                                  </p:stCondLst>
                                  <p:childTnLst>
                                    <p:set>
                                      <p:cBhvr>
                                        <p:cTn id="16" dur="1" fill="hold">
                                          <p:stCondLst>
                                            <p:cond delay="0"/>
                                          </p:stCondLst>
                                        </p:cTn>
                                        <p:tgtEl>
                                          <p:spTgt spid="2204"/>
                                        </p:tgtEl>
                                        <p:attrNameLst>
                                          <p:attrName>style.visibility</p:attrName>
                                        </p:attrNameLst>
                                      </p:cBhvr>
                                      <p:to>
                                        <p:strVal val="visible"/>
                                      </p:to>
                                    </p:set>
                                    <p:anim calcmode="lin" valueType="num">
                                      <p:cBhvr additive="base">
                                        <p:cTn id="17" dur="1000"/>
                                        <p:tgtEl>
                                          <p:spTgt spid="2204"/>
                                        </p:tgtEl>
                                        <p:attrNameLst>
                                          <p:attrName>ppt_x</p:attrName>
                                        </p:attrNameLst>
                                      </p:cBhvr>
                                      <p:tavLst>
                                        <p:tav tm="0">
                                          <p:val>
                                            <p:strVal val="#ppt_x-1"/>
                                          </p:val>
                                        </p:tav>
                                        <p:tav tm="100000">
                                          <p:val>
                                            <p:strVal val="#ppt_x"/>
                                          </p:val>
                                        </p:tav>
                                      </p:tavLst>
                                    </p:anim>
                                  </p:childTnLst>
                                </p:cTn>
                              </p:par>
                              <p:par>
                                <p:cTn id="18" presetID="2" presetClass="entr" presetSubtype="2" fill="hold" nodeType="withEffect">
                                  <p:stCondLst>
                                    <p:cond delay="0"/>
                                  </p:stCondLst>
                                  <p:childTnLst>
                                    <p:set>
                                      <p:cBhvr>
                                        <p:cTn id="19" dur="1" fill="hold">
                                          <p:stCondLst>
                                            <p:cond delay="0"/>
                                          </p:stCondLst>
                                        </p:cTn>
                                        <p:tgtEl>
                                          <p:spTgt spid="2205"/>
                                        </p:tgtEl>
                                        <p:attrNameLst>
                                          <p:attrName>style.visibility</p:attrName>
                                        </p:attrNameLst>
                                      </p:cBhvr>
                                      <p:to>
                                        <p:strVal val="visible"/>
                                      </p:to>
                                    </p:set>
                                    <p:anim calcmode="lin" valueType="num">
                                      <p:cBhvr additive="base">
                                        <p:cTn id="20" dur="1000"/>
                                        <p:tgtEl>
                                          <p:spTgt spid="220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Subject for High School - 9th Grade: Human Body II by Slidesgo">
  <a:themeElements>
    <a:clrScheme name="Simple Light">
      <a:dk1>
        <a:srgbClr val="FF956A"/>
      </a:dk1>
      <a:lt1>
        <a:srgbClr val="AF4C18"/>
      </a:lt1>
      <a:dk2>
        <a:srgbClr val="FFDFC9"/>
      </a:dk2>
      <a:lt2>
        <a:srgbClr val="FFFFFF"/>
      </a:lt2>
      <a:accent1>
        <a:srgbClr val="F1F0ED"/>
      </a:accent1>
      <a:accent2>
        <a:srgbClr val="FF6B42"/>
      </a:accent2>
      <a:accent3>
        <a:srgbClr val="E7B780"/>
      </a:accent3>
      <a:accent4>
        <a:srgbClr val="652C10"/>
      </a:accent4>
      <a:accent5>
        <a:srgbClr val="FDC8AC"/>
      </a:accent5>
      <a:accent6>
        <a:srgbClr val="FFFFFF"/>
      </a:accent6>
      <a:hlink>
        <a:srgbClr val="652C1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1117</Words>
  <Application>Microsoft Office PowerPoint</Application>
  <PresentationFormat>On-screen Show (16:9)</PresentationFormat>
  <Paragraphs>97</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Roboto Condensed Light</vt:lpstr>
      <vt:lpstr>Montserrat</vt:lpstr>
      <vt:lpstr>Nunito Light</vt:lpstr>
      <vt:lpstr>Bebas Neue</vt:lpstr>
      <vt:lpstr>Montserrat Medium</vt:lpstr>
      <vt:lpstr>PT Sans</vt:lpstr>
      <vt:lpstr>Londrina Solid</vt:lpstr>
      <vt:lpstr>Science Subject for High School - 9th Grade: Human Body II by Slidesgo</vt:lpstr>
      <vt:lpstr>Sistemul digestiv la om</vt:lpstr>
      <vt:lpstr>Ce este sistemul digestiv?</vt:lpstr>
      <vt:lpstr>Ce este sistemul digestiv?</vt:lpstr>
      <vt:lpstr>INFORMATII ESENTIALE </vt:lpstr>
      <vt:lpstr>Ce face sistemul digestiv ?</vt:lpstr>
      <vt:lpstr>Sistemul nostru digestiv este construit în mod unic pentru a-si îndeplini rolul de a transforma alimentele în nutrimente si energie de care aveți nevoie pentru a supraviețui. După ce a terminat, vă împacheteaza cu usurința deșeurile solide, sau scaunul, pentru a le elimina atunci când aveți o mișcare intestinală.</vt:lpstr>
      <vt:lpstr>Motivele pentru care sistemul digestiv este important</vt:lpstr>
      <vt:lpstr>Cavitatea bucală -GURA</vt:lpstr>
      <vt:lpstr>PowerPoint Presentation</vt:lpstr>
      <vt:lpstr>PowerPoint Presentation</vt:lpstr>
      <vt:lpstr>PowerPoint Presentation</vt:lpstr>
      <vt:lpstr>PowerPoint Presentation</vt:lpstr>
      <vt:lpstr>FICATUL</vt:lpstr>
      <vt:lpstr>PowerPoint Presentation</vt:lpstr>
      <vt:lpstr>PowerPoint Presentation</vt:lpstr>
      <vt:lpstr>PowerPoint Presentation</vt:lpstr>
      <vt:lpstr>Bibliografie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Sistemul digestiv</dc:title>
  <dc:creator>Director</dc:creator>
  <cp:lastModifiedBy>a</cp:lastModifiedBy>
  <cp:revision>13</cp:revision>
  <dcterms:modified xsi:type="dcterms:W3CDTF">2022-05-10T09:43:27Z</dcterms:modified>
</cp:coreProperties>
</file>